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3701" y="3379242"/>
            <a:ext cx="5562600" cy="592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0B0F29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1549622" y="3379242"/>
            <a:ext cx="5562600" cy="592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0B0F29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65355" y="827772"/>
            <a:ext cx="630555" cy="591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02130" y="6019490"/>
            <a:ext cx="6600825" cy="1291590"/>
          </a:xfrm>
          <a:prstGeom prst="rect">
            <a:avLst/>
          </a:prstGeom>
        </p:spPr>
        <p:txBody>
          <a:bodyPr wrap="square" lIns="0" tIns="218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dirty="0" sz="2800" spc="-185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2800" spc="-2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800" spc="-204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r>
              <a:rPr dirty="0" sz="280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800" spc="-110" b="1">
                <a:solidFill>
                  <a:srgbClr val="0B0F29"/>
                </a:solidFill>
                <a:latin typeface="Tahoma"/>
                <a:cs typeface="Tahoma"/>
              </a:rPr>
              <a:t>dolor</a:t>
            </a:r>
            <a:r>
              <a:rPr dirty="0" sz="28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800" spc="-75" b="1">
                <a:solidFill>
                  <a:srgbClr val="0B0F29"/>
                </a:solidFill>
                <a:latin typeface="Tahoma"/>
                <a:cs typeface="Tahoma"/>
              </a:rPr>
              <a:t>sit</a:t>
            </a:r>
            <a:r>
              <a:rPr dirty="0" sz="2800" spc="-1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800" spc="-200" b="1">
                <a:solidFill>
                  <a:srgbClr val="0B0F29"/>
                </a:solidFill>
                <a:latin typeface="Tahoma"/>
                <a:cs typeface="Tahoma"/>
              </a:rPr>
              <a:t>amet</a:t>
            </a:r>
            <a:r>
              <a:rPr dirty="0" sz="2800" spc="-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800" spc="-175" b="1">
                <a:solidFill>
                  <a:srgbClr val="0B0F29"/>
                </a:solidFill>
                <a:latin typeface="Tahoma"/>
                <a:cs typeface="Tahoma"/>
              </a:rPr>
              <a:t>adipiscing</a:t>
            </a:r>
            <a:r>
              <a:rPr dirty="0" sz="2800" spc="-1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800" spc="-25" b="1">
                <a:solidFill>
                  <a:srgbClr val="0B0F29"/>
                </a:solidFill>
                <a:latin typeface="Tahoma"/>
                <a:cs typeface="Tahoma"/>
              </a:rPr>
              <a:t>et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dirty="0" sz="2800" spc="-155" b="1">
                <a:solidFill>
                  <a:srgbClr val="0B0F29"/>
                </a:solidFill>
                <a:latin typeface="Tahoma"/>
                <a:cs typeface="Tahoma"/>
              </a:rPr>
              <a:t>elit</a:t>
            </a:r>
            <a:r>
              <a:rPr dirty="0" sz="2800" spc="-114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800" spc="-204" b="1">
                <a:solidFill>
                  <a:srgbClr val="0B0F29"/>
                </a:solidFill>
                <a:latin typeface="Tahoma"/>
                <a:cs typeface="Tahoma"/>
              </a:rPr>
              <a:t>sed</a:t>
            </a:r>
            <a:r>
              <a:rPr dirty="0" sz="2800" spc="-114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800" spc="-240" b="1">
                <a:solidFill>
                  <a:srgbClr val="0B0F29"/>
                </a:solidFill>
                <a:latin typeface="Tahoma"/>
                <a:cs typeface="Tahoma"/>
              </a:rPr>
              <a:t>diam</a:t>
            </a:r>
            <a:r>
              <a:rPr dirty="0" sz="2800" spc="-12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800" spc="-185" b="1">
                <a:solidFill>
                  <a:srgbClr val="0B0F29"/>
                </a:solidFill>
                <a:latin typeface="Tahoma"/>
                <a:cs typeface="Tahoma"/>
              </a:rPr>
              <a:t>non</a:t>
            </a:r>
            <a:r>
              <a:rPr dirty="0" sz="2800" spc="-11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800" spc="-215" b="1">
                <a:solidFill>
                  <a:srgbClr val="0B0F29"/>
                </a:solidFill>
                <a:latin typeface="Tahoma"/>
                <a:cs typeface="Tahoma"/>
              </a:rPr>
              <a:t>ismod</a:t>
            </a:r>
            <a:r>
              <a:rPr dirty="0" sz="2800" spc="-12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800" spc="-170" b="1">
                <a:solidFill>
                  <a:srgbClr val="0B0F29"/>
                </a:solidFill>
                <a:latin typeface="Tahoma"/>
                <a:cs typeface="Tahoma"/>
              </a:rPr>
              <a:t>tincidunt</a:t>
            </a:r>
            <a:r>
              <a:rPr dirty="0" sz="2800" spc="-11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800" spc="-10" b="1">
                <a:solidFill>
                  <a:srgbClr val="0B0F29"/>
                </a:solidFill>
                <a:latin typeface="Tahoma"/>
                <a:cs typeface="Tahoma"/>
              </a:rPr>
              <a:t>laorts.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02131" y="3749251"/>
            <a:ext cx="5595620" cy="2078989"/>
          </a:xfrm>
          <a:prstGeom prst="rect"/>
        </p:spPr>
        <p:txBody>
          <a:bodyPr wrap="square" lIns="0" tIns="155575" rIns="0" bIns="0" rtlCol="0" vert="horz">
            <a:spAutoFit/>
          </a:bodyPr>
          <a:lstStyle/>
          <a:p>
            <a:pPr marL="12700" marR="5080">
              <a:lnSpc>
                <a:spcPts val="7559"/>
              </a:lnSpc>
              <a:spcBef>
                <a:spcPts val="1225"/>
              </a:spcBef>
            </a:pPr>
            <a:r>
              <a:rPr dirty="0" sz="7150" spc="-535" b="1">
                <a:solidFill>
                  <a:srgbClr val="205781"/>
                </a:solidFill>
                <a:latin typeface="Tahoma"/>
                <a:cs typeface="Tahoma"/>
              </a:rPr>
              <a:t>Lorem</a:t>
            </a:r>
            <a:r>
              <a:rPr dirty="0" sz="7150" spc="-340" b="1">
                <a:solidFill>
                  <a:srgbClr val="205781"/>
                </a:solidFill>
                <a:latin typeface="Tahoma"/>
                <a:cs typeface="Tahoma"/>
              </a:rPr>
              <a:t> </a:t>
            </a:r>
            <a:r>
              <a:rPr dirty="0" sz="7150" spc="-580" b="1">
                <a:solidFill>
                  <a:srgbClr val="205781"/>
                </a:solidFill>
                <a:latin typeface="Tahoma"/>
                <a:cs typeface="Tahoma"/>
              </a:rPr>
              <a:t>ipsum </a:t>
            </a:r>
            <a:r>
              <a:rPr dirty="0" sz="7150" spc="-375" b="1">
                <a:solidFill>
                  <a:srgbClr val="205781"/>
                </a:solidFill>
                <a:latin typeface="Tahoma"/>
                <a:cs typeface="Tahoma"/>
              </a:rPr>
              <a:t>dolor</a:t>
            </a:r>
            <a:r>
              <a:rPr dirty="0" sz="7150" spc="-505" b="1">
                <a:solidFill>
                  <a:srgbClr val="205781"/>
                </a:solidFill>
                <a:latin typeface="Tahoma"/>
                <a:cs typeface="Tahoma"/>
              </a:rPr>
              <a:t> </a:t>
            </a:r>
            <a:r>
              <a:rPr dirty="0" sz="7150" spc="-415" b="1">
                <a:solidFill>
                  <a:srgbClr val="205781"/>
                </a:solidFill>
                <a:latin typeface="Tahoma"/>
                <a:cs typeface="Tahoma"/>
              </a:rPr>
              <a:t>sit</a:t>
            </a:r>
            <a:r>
              <a:rPr dirty="0" sz="7150" spc="-335" b="1">
                <a:solidFill>
                  <a:srgbClr val="205781"/>
                </a:solidFill>
                <a:latin typeface="Tahoma"/>
                <a:cs typeface="Tahoma"/>
              </a:rPr>
              <a:t> </a:t>
            </a:r>
            <a:r>
              <a:rPr dirty="0" sz="7150" spc="-615" b="1">
                <a:solidFill>
                  <a:srgbClr val="205781"/>
                </a:solidFill>
                <a:latin typeface="Tahoma"/>
                <a:cs typeface="Tahoma"/>
              </a:rPr>
              <a:t>amet</a:t>
            </a:r>
            <a:endParaRPr sz="7150">
              <a:latin typeface="Tahoma"/>
              <a:cs typeface="Tahom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10052050" cy="1311910"/>
          </a:xfrm>
          <a:custGeom>
            <a:avLst/>
            <a:gdLst/>
            <a:ahLst/>
            <a:cxnLst/>
            <a:rect l="l" t="t" r="r" b="b"/>
            <a:pathLst>
              <a:path w="10052050" h="1311910">
                <a:moveTo>
                  <a:pt x="10052049" y="0"/>
                </a:moveTo>
                <a:lnTo>
                  <a:pt x="0" y="0"/>
                </a:lnTo>
                <a:lnTo>
                  <a:pt x="0" y="1311656"/>
                </a:lnTo>
                <a:lnTo>
                  <a:pt x="10052049" y="1311656"/>
                </a:lnTo>
                <a:lnTo>
                  <a:pt x="10052049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9996899"/>
            <a:ext cx="10052050" cy="1311910"/>
          </a:xfrm>
          <a:custGeom>
            <a:avLst/>
            <a:gdLst/>
            <a:ahLst/>
            <a:cxnLst/>
            <a:rect l="l" t="t" r="r" b="b"/>
            <a:pathLst>
              <a:path w="10052050" h="1311909">
                <a:moveTo>
                  <a:pt x="10052049" y="0"/>
                </a:moveTo>
                <a:lnTo>
                  <a:pt x="0" y="0"/>
                </a:lnTo>
                <a:lnTo>
                  <a:pt x="0" y="1311656"/>
                </a:lnTo>
                <a:lnTo>
                  <a:pt x="10052049" y="1311656"/>
                </a:lnTo>
                <a:lnTo>
                  <a:pt x="10052049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9057011" y="0"/>
            <a:ext cx="1047115" cy="2345055"/>
          </a:xfrm>
          <a:custGeom>
            <a:avLst/>
            <a:gdLst/>
            <a:ahLst/>
            <a:cxnLst/>
            <a:rect l="l" t="t" r="r" b="b"/>
            <a:pathLst>
              <a:path w="1047115" h="2345055">
                <a:moveTo>
                  <a:pt x="1047088" y="0"/>
                </a:moveTo>
                <a:lnTo>
                  <a:pt x="0" y="0"/>
                </a:lnTo>
                <a:lnTo>
                  <a:pt x="0" y="2344871"/>
                </a:lnTo>
                <a:lnTo>
                  <a:pt x="1047088" y="2344871"/>
                </a:lnTo>
                <a:lnTo>
                  <a:pt x="1047088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9323549" y="827772"/>
            <a:ext cx="514350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-75">
                <a:solidFill>
                  <a:srgbClr val="FFFFFF"/>
                </a:solidFill>
                <a:latin typeface="Tahoma"/>
                <a:cs typeface="Tahoma"/>
              </a:rPr>
              <a:t>01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4095961" y="5646161"/>
            <a:ext cx="252729" cy="357505"/>
          </a:xfrm>
          <a:custGeom>
            <a:avLst/>
            <a:gdLst/>
            <a:ahLst/>
            <a:cxnLst/>
            <a:rect l="l" t="t" r="r" b="b"/>
            <a:pathLst>
              <a:path w="252729" h="357504">
                <a:moveTo>
                  <a:pt x="123849" y="0"/>
                </a:moveTo>
                <a:lnTo>
                  <a:pt x="74408" y="6886"/>
                </a:lnTo>
                <a:lnTo>
                  <a:pt x="35077" y="27164"/>
                </a:lnTo>
                <a:lnTo>
                  <a:pt x="9705" y="59431"/>
                </a:lnTo>
                <a:lnTo>
                  <a:pt x="994" y="101379"/>
                </a:lnTo>
                <a:lnTo>
                  <a:pt x="1946" y="117034"/>
                </a:lnTo>
                <a:lnTo>
                  <a:pt x="16229" y="154068"/>
                </a:lnTo>
                <a:lnTo>
                  <a:pt x="52689" y="183533"/>
                </a:lnTo>
                <a:lnTo>
                  <a:pt x="91678" y="198281"/>
                </a:lnTo>
                <a:lnTo>
                  <a:pt x="119677" y="206677"/>
                </a:lnTo>
                <a:lnTo>
                  <a:pt x="130153" y="209937"/>
                </a:lnTo>
                <a:lnTo>
                  <a:pt x="165749" y="226991"/>
                </a:lnTo>
                <a:lnTo>
                  <a:pt x="180277" y="257196"/>
                </a:lnTo>
                <a:lnTo>
                  <a:pt x="179403" y="266231"/>
                </a:lnTo>
                <a:lnTo>
                  <a:pt x="149689" y="296703"/>
                </a:lnTo>
                <a:lnTo>
                  <a:pt x="127849" y="299634"/>
                </a:lnTo>
                <a:lnTo>
                  <a:pt x="116499" y="298855"/>
                </a:lnTo>
                <a:lnTo>
                  <a:pt x="79463" y="272421"/>
                </a:lnTo>
                <a:lnTo>
                  <a:pt x="74908" y="253196"/>
                </a:lnTo>
                <a:lnTo>
                  <a:pt x="0" y="253196"/>
                </a:lnTo>
                <a:lnTo>
                  <a:pt x="10015" y="296360"/>
                </a:lnTo>
                <a:lnTo>
                  <a:pt x="37515" y="329351"/>
                </a:lnTo>
                <a:lnTo>
                  <a:pt x="78732" y="350039"/>
                </a:lnTo>
                <a:lnTo>
                  <a:pt x="129336" y="357067"/>
                </a:lnTo>
                <a:lnTo>
                  <a:pt x="147911" y="356178"/>
                </a:lnTo>
                <a:lnTo>
                  <a:pt x="195763" y="342837"/>
                </a:lnTo>
                <a:lnTo>
                  <a:pt x="230119" y="316004"/>
                </a:lnTo>
                <a:lnTo>
                  <a:pt x="249067" y="279662"/>
                </a:lnTo>
                <a:lnTo>
                  <a:pt x="252683" y="252693"/>
                </a:lnTo>
                <a:lnTo>
                  <a:pt x="251715" y="237244"/>
                </a:lnTo>
                <a:lnTo>
                  <a:pt x="237207" y="200255"/>
                </a:lnTo>
                <a:lnTo>
                  <a:pt x="200255" y="170298"/>
                </a:lnTo>
                <a:lnTo>
                  <a:pt x="161021" y="155314"/>
                </a:lnTo>
                <a:lnTo>
                  <a:pt x="133034" y="146683"/>
                </a:lnTo>
                <a:lnTo>
                  <a:pt x="122657" y="143266"/>
                </a:lnTo>
                <a:lnTo>
                  <a:pt x="88047" y="126511"/>
                </a:lnTo>
                <a:lnTo>
                  <a:pt x="73913" y="108206"/>
                </a:lnTo>
                <a:lnTo>
                  <a:pt x="73913" y="98887"/>
                </a:lnTo>
                <a:lnTo>
                  <a:pt x="92771" y="63828"/>
                </a:lnTo>
                <a:lnTo>
                  <a:pt x="118855" y="57935"/>
                </a:lnTo>
                <a:lnTo>
                  <a:pt x="130011" y="58669"/>
                </a:lnTo>
                <a:lnTo>
                  <a:pt x="167477" y="82967"/>
                </a:lnTo>
                <a:lnTo>
                  <a:pt x="171785" y="99379"/>
                </a:lnTo>
                <a:lnTo>
                  <a:pt x="248693" y="99379"/>
                </a:lnTo>
                <a:lnTo>
                  <a:pt x="237643" y="57623"/>
                </a:lnTo>
                <a:lnTo>
                  <a:pt x="211490" y="26219"/>
                </a:lnTo>
                <a:lnTo>
                  <a:pt x="172727" y="6560"/>
                </a:lnTo>
                <a:lnTo>
                  <a:pt x="149553" y="1640"/>
                </a:lnTo>
                <a:lnTo>
                  <a:pt x="123849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439535" y="5651166"/>
            <a:ext cx="238125" cy="348615"/>
          </a:xfrm>
          <a:custGeom>
            <a:avLst/>
            <a:gdLst/>
            <a:ahLst/>
            <a:cxnLst/>
            <a:rect l="l" t="t" r="r" b="b"/>
            <a:pathLst>
              <a:path w="238125" h="348614">
                <a:moveTo>
                  <a:pt x="237710" y="0"/>
                </a:moveTo>
                <a:lnTo>
                  <a:pt x="0" y="0"/>
                </a:lnTo>
                <a:lnTo>
                  <a:pt x="0" y="58919"/>
                </a:lnTo>
                <a:lnTo>
                  <a:pt x="155806" y="58919"/>
                </a:lnTo>
                <a:lnTo>
                  <a:pt x="0" y="294629"/>
                </a:lnTo>
                <a:lnTo>
                  <a:pt x="0" y="348565"/>
                </a:lnTo>
                <a:lnTo>
                  <a:pt x="237710" y="348565"/>
                </a:lnTo>
                <a:lnTo>
                  <a:pt x="237710" y="289645"/>
                </a:lnTo>
                <a:lnTo>
                  <a:pt x="80898" y="289645"/>
                </a:lnTo>
                <a:lnTo>
                  <a:pt x="237710" y="53925"/>
                </a:lnTo>
                <a:lnTo>
                  <a:pt x="237710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758131" y="5651709"/>
            <a:ext cx="255904" cy="347980"/>
          </a:xfrm>
          <a:custGeom>
            <a:avLst/>
            <a:gdLst/>
            <a:ahLst/>
            <a:cxnLst/>
            <a:rect l="l" t="t" r="r" b="b"/>
            <a:pathLst>
              <a:path w="255904" h="347979">
                <a:moveTo>
                  <a:pt x="255689" y="0"/>
                </a:moveTo>
                <a:lnTo>
                  <a:pt x="0" y="0"/>
                </a:lnTo>
                <a:lnTo>
                  <a:pt x="0" y="55880"/>
                </a:lnTo>
                <a:lnTo>
                  <a:pt x="92887" y="55880"/>
                </a:lnTo>
                <a:lnTo>
                  <a:pt x="92887" y="347980"/>
                </a:lnTo>
                <a:lnTo>
                  <a:pt x="162801" y="347980"/>
                </a:lnTo>
                <a:lnTo>
                  <a:pt x="162801" y="55880"/>
                </a:lnTo>
                <a:lnTo>
                  <a:pt x="255689" y="55880"/>
                </a:lnTo>
                <a:lnTo>
                  <a:pt x="255689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103705" y="5651162"/>
            <a:ext cx="281940" cy="352425"/>
          </a:xfrm>
          <a:custGeom>
            <a:avLst/>
            <a:gdLst/>
            <a:ahLst/>
            <a:cxnLst/>
            <a:rect l="l" t="t" r="r" b="b"/>
            <a:pathLst>
              <a:path w="281939" h="352425">
                <a:moveTo>
                  <a:pt x="281656" y="0"/>
                </a:moveTo>
                <a:lnTo>
                  <a:pt x="211239" y="0"/>
                </a:lnTo>
                <a:lnTo>
                  <a:pt x="211239" y="215731"/>
                </a:lnTo>
                <a:lnTo>
                  <a:pt x="210083" y="232417"/>
                </a:lnTo>
                <a:lnTo>
                  <a:pt x="192758" y="269918"/>
                </a:lnTo>
                <a:lnTo>
                  <a:pt x="156341" y="287470"/>
                </a:lnTo>
                <a:lnTo>
                  <a:pt x="140330" y="288640"/>
                </a:lnTo>
                <a:lnTo>
                  <a:pt x="124538" y="287470"/>
                </a:lnTo>
                <a:lnTo>
                  <a:pt x="88395" y="269918"/>
                </a:lnTo>
                <a:lnTo>
                  <a:pt x="71068" y="232417"/>
                </a:lnTo>
                <a:lnTo>
                  <a:pt x="69914" y="215731"/>
                </a:lnTo>
                <a:lnTo>
                  <a:pt x="69914" y="0"/>
                </a:lnTo>
                <a:lnTo>
                  <a:pt x="0" y="0"/>
                </a:lnTo>
                <a:lnTo>
                  <a:pt x="0" y="215239"/>
                </a:lnTo>
                <a:lnTo>
                  <a:pt x="1154" y="236604"/>
                </a:lnTo>
                <a:lnTo>
                  <a:pt x="10394" y="274178"/>
                </a:lnTo>
                <a:lnTo>
                  <a:pt x="40260" y="317300"/>
                </a:lnTo>
                <a:lnTo>
                  <a:pt x="84976" y="343360"/>
                </a:lnTo>
                <a:lnTo>
                  <a:pt x="139325" y="352062"/>
                </a:lnTo>
                <a:lnTo>
                  <a:pt x="158599" y="351096"/>
                </a:lnTo>
                <a:lnTo>
                  <a:pt x="210988" y="336586"/>
                </a:lnTo>
                <a:lnTo>
                  <a:pt x="252002" y="304797"/>
                </a:lnTo>
                <a:lnTo>
                  <a:pt x="276850" y="256250"/>
                </a:lnTo>
                <a:lnTo>
                  <a:pt x="281656" y="215239"/>
                </a:lnTo>
                <a:lnTo>
                  <a:pt x="281656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492727" y="5651162"/>
            <a:ext cx="285750" cy="348615"/>
          </a:xfrm>
          <a:custGeom>
            <a:avLst/>
            <a:gdLst/>
            <a:ahLst/>
            <a:cxnLst/>
            <a:rect l="l" t="t" r="r" b="b"/>
            <a:pathLst>
              <a:path w="285750" h="348614">
                <a:moveTo>
                  <a:pt x="281153" y="0"/>
                </a:moveTo>
                <a:lnTo>
                  <a:pt x="196758" y="0"/>
                </a:lnTo>
                <a:lnTo>
                  <a:pt x="69914" y="156309"/>
                </a:lnTo>
                <a:lnTo>
                  <a:pt x="69914" y="0"/>
                </a:lnTo>
                <a:lnTo>
                  <a:pt x="0" y="0"/>
                </a:lnTo>
                <a:lnTo>
                  <a:pt x="0" y="348565"/>
                </a:lnTo>
                <a:lnTo>
                  <a:pt x="69914" y="348565"/>
                </a:lnTo>
                <a:lnTo>
                  <a:pt x="69914" y="193261"/>
                </a:lnTo>
                <a:lnTo>
                  <a:pt x="196758" y="348565"/>
                </a:lnTo>
                <a:lnTo>
                  <a:pt x="285153" y="348565"/>
                </a:lnTo>
                <a:lnTo>
                  <a:pt x="137336" y="172790"/>
                </a:lnTo>
                <a:lnTo>
                  <a:pt x="281153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842291" y="5650664"/>
            <a:ext cx="332105" cy="349250"/>
          </a:xfrm>
          <a:custGeom>
            <a:avLst/>
            <a:gdLst/>
            <a:ahLst/>
            <a:cxnLst/>
            <a:rect l="l" t="t" r="r" b="b"/>
            <a:pathLst>
              <a:path w="332104" h="349250">
                <a:moveTo>
                  <a:pt x="206747" y="0"/>
                </a:moveTo>
                <a:lnTo>
                  <a:pt x="125346" y="0"/>
                </a:lnTo>
                <a:lnTo>
                  <a:pt x="0" y="349067"/>
                </a:lnTo>
                <a:lnTo>
                  <a:pt x="73411" y="349067"/>
                </a:lnTo>
                <a:lnTo>
                  <a:pt x="96384" y="282651"/>
                </a:lnTo>
                <a:lnTo>
                  <a:pt x="308244" y="282651"/>
                </a:lnTo>
                <a:lnTo>
                  <a:pt x="288159" y="226715"/>
                </a:lnTo>
                <a:lnTo>
                  <a:pt x="115357" y="226715"/>
                </a:lnTo>
                <a:lnTo>
                  <a:pt x="165795" y="80898"/>
                </a:lnTo>
                <a:lnTo>
                  <a:pt x="235797" y="80898"/>
                </a:lnTo>
                <a:lnTo>
                  <a:pt x="206747" y="0"/>
                </a:lnTo>
                <a:close/>
              </a:path>
              <a:path w="332104" h="349250">
                <a:moveTo>
                  <a:pt x="308244" y="282651"/>
                </a:moveTo>
                <a:lnTo>
                  <a:pt x="235207" y="282651"/>
                </a:lnTo>
                <a:lnTo>
                  <a:pt x="258180" y="349067"/>
                </a:lnTo>
                <a:lnTo>
                  <a:pt x="332094" y="349067"/>
                </a:lnTo>
                <a:lnTo>
                  <a:pt x="308244" y="282651"/>
                </a:lnTo>
                <a:close/>
              </a:path>
              <a:path w="332104" h="349250">
                <a:moveTo>
                  <a:pt x="235797" y="80898"/>
                </a:moveTo>
                <a:lnTo>
                  <a:pt x="165795" y="80898"/>
                </a:lnTo>
                <a:lnTo>
                  <a:pt x="216234" y="226715"/>
                </a:lnTo>
                <a:lnTo>
                  <a:pt x="288159" y="226715"/>
                </a:lnTo>
                <a:lnTo>
                  <a:pt x="235797" y="80898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420066" y="5650972"/>
            <a:ext cx="289560" cy="349250"/>
          </a:xfrm>
          <a:custGeom>
            <a:avLst/>
            <a:gdLst/>
            <a:ahLst/>
            <a:cxnLst/>
            <a:rect l="l" t="t" r="r" b="b"/>
            <a:pathLst>
              <a:path w="289559" h="349250">
                <a:moveTo>
                  <a:pt x="289140" y="0"/>
                </a:moveTo>
                <a:lnTo>
                  <a:pt x="219227" y="0"/>
                </a:lnTo>
                <a:lnTo>
                  <a:pt x="219227" y="143510"/>
                </a:lnTo>
                <a:lnTo>
                  <a:pt x="69913" y="143510"/>
                </a:lnTo>
                <a:lnTo>
                  <a:pt x="69913" y="0"/>
                </a:lnTo>
                <a:lnTo>
                  <a:pt x="0" y="0"/>
                </a:lnTo>
                <a:lnTo>
                  <a:pt x="0" y="143510"/>
                </a:lnTo>
                <a:lnTo>
                  <a:pt x="0" y="200660"/>
                </a:lnTo>
                <a:lnTo>
                  <a:pt x="0" y="349250"/>
                </a:lnTo>
                <a:lnTo>
                  <a:pt x="69913" y="349250"/>
                </a:lnTo>
                <a:lnTo>
                  <a:pt x="69913" y="200660"/>
                </a:lnTo>
                <a:lnTo>
                  <a:pt x="219227" y="200660"/>
                </a:lnTo>
                <a:lnTo>
                  <a:pt x="219227" y="349250"/>
                </a:lnTo>
                <a:lnTo>
                  <a:pt x="289140" y="349250"/>
                </a:lnTo>
                <a:lnTo>
                  <a:pt x="289140" y="200660"/>
                </a:lnTo>
                <a:lnTo>
                  <a:pt x="289140" y="143510"/>
                </a:lnTo>
                <a:lnTo>
                  <a:pt x="289140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796603" y="5650664"/>
            <a:ext cx="332105" cy="349250"/>
          </a:xfrm>
          <a:custGeom>
            <a:avLst/>
            <a:gdLst/>
            <a:ahLst/>
            <a:cxnLst/>
            <a:rect l="l" t="t" r="r" b="b"/>
            <a:pathLst>
              <a:path w="332104" h="349250">
                <a:moveTo>
                  <a:pt x="206747" y="0"/>
                </a:moveTo>
                <a:lnTo>
                  <a:pt x="125346" y="0"/>
                </a:lnTo>
                <a:lnTo>
                  <a:pt x="0" y="349067"/>
                </a:lnTo>
                <a:lnTo>
                  <a:pt x="73411" y="349067"/>
                </a:lnTo>
                <a:lnTo>
                  <a:pt x="96384" y="282651"/>
                </a:lnTo>
                <a:lnTo>
                  <a:pt x="308244" y="282651"/>
                </a:lnTo>
                <a:lnTo>
                  <a:pt x="288159" y="226715"/>
                </a:lnTo>
                <a:lnTo>
                  <a:pt x="115357" y="226715"/>
                </a:lnTo>
                <a:lnTo>
                  <a:pt x="165795" y="80898"/>
                </a:lnTo>
                <a:lnTo>
                  <a:pt x="235797" y="80898"/>
                </a:lnTo>
                <a:lnTo>
                  <a:pt x="206747" y="0"/>
                </a:lnTo>
                <a:close/>
              </a:path>
              <a:path w="332104" h="349250">
                <a:moveTo>
                  <a:pt x="308244" y="282651"/>
                </a:moveTo>
                <a:lnTo>
                  <a:pt x="235207" y="282651"/>
                </a:lnTo>
                <a:lnTo>
                  <a:pt x="258180" y="349067"/>
                </a:lnTo>
                <a:lnTo>
                  <a:pt x="332094" y="349067"/>
                </a:lnTo>
                <a:lnTo>
                  <a:pt x="308244" y="282651"/>
                </a:lnTo>
                <a:close/>
              </a:path>
              <a:path w="332104" h="349250">
                <a:moveTo>
                  <a:pt x="235797" y="80898"/>
                </a:moveTo>
                <a:lnTo>
                  <a:pt x="165795" y="80898"/>
                </a:lnTo>
                <a:lnTo>
                  <a:pt x="216234" y="226715"/>
                </a:lnTo>
                <a:lnTo>
                  <a:pt x="288159" y="226715"/>
                </a:lnTo>
                <a:lnTo>
                  <a:pt x="235797" y="80898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7215582" y="5651163"/>
            <a:ext cx="260985" cy="348615"/>
          </a:xfrm>
          <a:custGeom>
            <a:avLst/>
            <a:gdLst/>
            <a:ahLst/>
            <a:cxnLst/>
            <a:rect l="l" t="t" r="r" b="b"/>
            <a:pathLst>
              <a:path w="260984" h="348614">
                <a:moveTo>
                  <a:pt x="130844" y="0"/>
                </a:moveTo>
                <a:lnTo>
                  <a:pt x="0" y="0"/>
                </a:lnTo>
                <a:lnTo>
                  <a:pt x="0" y="348565"/>
                </a:lnTo>
                <a:lnTo>
                  <a:pt x="69914" y="348565"/>
                </a:lnTo>
                <a:lnTo>
                  <a:pt x="69914" y="212736"/>
                </a:lnTo>
                <a:lnTo>
                  <a:pt x="180526" y="212736"/>
                </a:lnTo>
                <a:lnTo>
                  <a:pt x="177282" y="207239"/>
                </a:lnTo>
                <a:lnTo>
                  <a:pt x="195790" y="200923"/>
                </a:lnTo>
                <a:lnTo>
                  <a:pt x="211863" y="192450"/>
                </a:lnTo>
                <a:lnTo>
                  <a:pt x="225504" y="181820"/>
                </a:lnTo>
                <a:lnTo>
                  <a:pt x="236715" y="169031"/>
                </a:lnTo>
                <a:lnTo>
                  <a:pt x="242058" y="160298"/>
                </a:lnTo>
                <a:lnTo>
                  <a:pt x="69914" y="160298"/>
                </a:lnTo>
                <a:lnTo>
                  <a:pt x="69914" y="57924"/>
                </a:lnTo>
                <a:lnTo>
                  <a:pt x="245071" y="57924"/>
                </a:lnTo>
                <a:lnTo>
                  <a:pt x="242453" y="52679"/>
                </a:lnTo>
                <a:lnTo>
                  <a:pt x="213095" y="21970"/>
                </a:lnTo>
                <a:lnTo>
                  <a:pt x="168294" y="3557"/>
                </a:lnTo>
                <a:lnTo>
                  <a:pt x="150317" y="889"/>
                </a:lnTo>
                <a:lnTo>
                  <a:pt x="130844" y="0"/>
                </a:lnTo>
                <a:close/>
              </a:path>
              <a:path w="260984" h="348614">
                <a:moveTo>
                  <a:pt x="180526" y="212736"/>
                </a:moveTo>
                <a:lnTo>
                  <a:pt x="102865" y="212736"/>
                </a:lnTo>
                <a:lnTo>
                  <a:pt x="179774" y="348565"/>
                </a:lnTo>
                <a:lnTo>
                  <a:pt x="260683" y="348565"/>
                </a:lnTo>
                <a:lnTo>
                  <a:pt x="180526" y="212736"/>
                </a:lnTo>
                <a:close/>
              </a:path>
              <a:path w="260984" h="348614">
                <a:moveTo>
                  <a:pt x="245071" y="57924"/>
                </a:moveTo>
                <a:lnTo>
                  <a:pt x="128341" y="57924"/>
                </a:lnTo>
                <a:lnTo>
                  <a:pt x="141666" y="58753"/>
                </a:lnTo>
                <a:lnTo>
                  <a:pt x="153182" y="61236"/>
                </a:lnTo>
                <a:lnTo>
                  <a:pt x="181274" y="87079"/>
                </a:lnTo>
                <a:lnTo>
                  <a:pt x="184653" y="106865"/>
                </a:lnTo>
                <a:lnTo>
                  <a:pt x="184769" y="108363"/>
                </a:lnTo>
                <a:lnTo>
                  <a:pt x="170790" y="146560"/>
                </a:lnTo>
                <a:lnTo>
                  <a:pt x="128341" y="160298"/>
                </a:lnTo>
                <a:lnTo>
                  <a:pt x="242058" y="160298"/>
                </a:lnTo>
                <a:lnTo>
                  <a:pt x="255434" y="123673"/>
                </a:lnTo>
                <a:lnTo>
                  <a:pt x="256683" y="106865"/>
                </a:lnTo>
                <a:lnTo>
                  <a:pt x="255793" y="92242"/>
                </a:lnTo>
                <a:lnTo>
                  <a:pt x="253147" y="78450"/>
                </a:lnTo>
                <a:lnTo>
                  <a:pt x="248753" y="65372"/>
                </a:lnTo>
                <a:lnTo>
                  <a:pt x="248678" y="65152"/>
                </a:lnTo>
                <a:lnTo>
                  <a:pt x="245071" y="57924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575634" y="5651165"/>
            <a:ext cx="380365" cy="348615"/>
          </a:xfrm>
          <a:custGeom>
            <a:avLst/>
            <a:gdLst/>
            <a:ahLst/>
            <a:cxnLst/>
            <a:rect l="l" t="t" r="r" b="b"/>
            <a:pathLst>
              <a:path w="380365" h="348614">
                <a:moveTo>
                  <a:pt x="380030" y="0"/>
                </a:moveTo>
                <a:lnTo>
                  <a:pt x="301132" y="0"/>
                </a:lnTo>
                <a:lnTo>
                  <a:pt x="190266" y="259175"/>
                </a:lnTo>
                <a:lnTo>
                  <a:pt x="79400" y="0"/>
                </a:lnTo>
                <a:lnTo>
                  <a:pt x="0" y="0"/>
                </a:lnTo>
                <a:lnTo>
                  <a:pt x="0" y="348565"/>
                </a:lnTo>
                <a:lnTo>
                  <a:pt x="69914" y="348565"/>
                </a:lnTo>
                <a:lnTo>
                  <a:pt x="69914" y="121849"/>
                </a:lnTo>
                <a:lnTo>
                  <a:pt x="163796" y="348565"/>
                </a:lnTo>
                <a:lnTo>
                  <a:pt x="216736" y="348565"/>
                </a:lnTo>
                <a:lnTo>
                  <a:pt x="310116" y="121849"/>
                </a:lnTo>
                <a:lnTo>
                  <a:pt x="310116" y="348565"/>
                </a:lnTo>
                <a:lnTo>
                  <a:pt x="380030" y="348565"/>
                </a:lnTo>
                <a:lnTo>
                  <a:pt x="380030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8047545" y="5646161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779" y="0"/>
                </a:moveTo>
                <a:lnTo>
                  <a:pt x="131834" y="5749"/>
                </a:lnTo>
                <a:lnTo>
                  <a:pt x="88887" y="22973"/>
                </a:lnTo>
                <a:lnTo>
                  <a:pt x="52182" y="50380"/>
                </a:lnTo>
                <a:lnTo>
                  <a:pt x="23967" y="86646"/>
                </a:lnTo>
                <a:lnTo>
                  <a:pt x="5991" y="129910"/>
                </a:lnTo>
                <a:lnTo>
                  <a:pt x="0" y="178287"/>
                </a:lnTo>
                <a:lnTo>
                  <a:pt x="1497" y="203335"/>
                </a:lnTo>
                <a:lnTo>
                  <a:pt x="13481" y="249402"/>
                </a:lnTo>
                <a:lnTo>
                  <a:pt x="37013" y="289667"/>
                </a:lnTo>
                <a:lnTo>
                  <a:pt x="69474" y="321503"/>
                </a:lnTo>
                <a:lnTo>
                  <a:pt x="109861" y="344146"/>
                </a:lnTo>
                <a:lnTo>
                  <a:pt x="154808" y="355632"/>
                </a:lnTo>
                <a:lnTo>
                  <a:pt x="178779" y="357067"/>
                </a:lnTo>
                <a:lnTo>
                  <a:pt x="202751" y="355632"/>
                </a:lnTo>
                <a:lnTo>
                  <a:pt x="247698" y="344146"/>
                </a:lnTo>
                <a:lnTo>
                  <a:pt x="288063" y="321503"/>
                </a:lnTo>
                <a:lnTo>
                  <a:pt x="315981" y="294650"/>
                </a:lnTo>
                <a:lnTo>
                  <a:pt x="178779" y="294650"/>
                </a:lnTo>
                <a:lnTo>
                  <a:pt x="163501" y="293759"/>
                </a:lnTo>
                <a:lnTo>
                  <a:pt x="123095" y="280410"/>
                </a:lnTo>
                <a:lnTo>
                  <a:pt x="92805" y="252183"/>
                </a:lnTo>
                <a:lnTo>
                  <a:pt x="75283" y="211123"/>
                </a:lnTo>
                <a:lnTo>
                  <a:pt x="71914" y="178287"/>
                </a:lnTo>
                <a:lnTo>
                  <a:pt x="72756" y="161358"/>
                </a:lnTo>
                <a:lnTo>
                  <a:pt x="85390" y="117116"/>
                </a:lnTo>
                <a:lnTo>
                  <a:pt x="111657" y="84668"/>
                </a:lnTo>
                <a:lnTo>
                  <a:pt x="149127" y="66428"/>
                </a:lnTo>
                <a:lnTo>
                  <a:pt x="178779" y="62930"/>
                </a:lnTo>
                <a:lnTo>
                  <a:pt x="316460" y="62930"/>
                </a:lnTo>
                <a:lnTo>
                  <a:pt x="305372" y="50380"/>
                </a:lnTo>
                <a:lnTo>
                  <a:pt x="268923" y="22973"/>
                </a:lnTo>
                <a:lnTo>
                  <a:pt x="226035" y="5749"/>
                </a:lnTo>
                <a:lnTo>
                  <a:pt x="202954" y="1438"/>
                </a:lnTo>
                <a:lnTo>
                  <a:pt x="178779" y="0"/>
                </a:lnTo>
                <a:close/>
              </a:path>
              <a:path w="357504" h="357504">
                <a:moveTo>
                  <a:pt x="316460" y="62930"/>
                </a:moveTo>
                <a:lnTo>
                  <a:pt x="178779" y="62930"/>
                </a:lnTo>
                <a:lnTo>
                  <a:pt x="194042" y="63805"/>
                </a:lnTo>
                <a:lnTo>
                  <a:pt x="208369" y="66428"/>
                </a:lnTo>
                <a:lnTo>
                  <a:pt x="245541" y="84668"/>
                </a:lnTo>
                <a:lnTo>
                  <a:pt x="271667" y="117116"/>
                </a:lnTo>
                <a:lnTo>
                  <a:pt x="284302" y="161358"/>
                </a:lnTo>
                <a:lnTo>
                  <a:pt x="285143" y="178287"/>
                </a:lnTo>
                <a:lnTo>
                  <a:pt x="284302" y="195237"/>
                </a:lnTo>
                <a:lnTo>
                  <a:pt x="271667" y="239709"/>
                </a:lnTo>
                <a:lnTo>
                  <a:pt x="245541" y="272531"/>
                </a:lnTo>
                <a:lnTo>
                  <a:pt x="208369" y="291087"/>
                </a:lnTo>
                <a:lnTo>
                  <a:pt x="178779" y="294650"/>
                </a:lnTo>
                <a:lnTo>
                  <a:pt x="315981" y="294650"/>
                </a:lnTo>
                <a:lnTo>
                  <a:pt x="343718" y="249402"/>
                </a:lnTo>
                <a:lnTo>
                  <a:pt x="355583" y="203335"/>
                </a:lnTo>
                <a:lnTo>
                  <a:pt x="357067" y="178287"/>
                </a:lnTo>
                <a:lnTo>
                  <a:pt x="355583" y="153459"/>
                </a:lnTo>
                <a:lnTo>
                  <a:pt x="351133" y="129910"/>
                </a:lnTo>
                <a:lnTo>
                  <a:pt x="343718" y="107640"/>
                </a:lnTo>
                <a:lnTo>
                  <a:pt x="333340" y="86646"/>
                </a:lnTo>
                <a:lnTo>
                  <a:pt x="320415" y="67406"/>
                </a:lnTo>
                <a:lnTo>
                  <a:pt x="316460" y="6293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8496486" y="5650656"/>
            <a:ext cx="298450" cy="349250"/>
          </a:xfrm>
          <a:custGeom>
            <a:avLst/>
            <a:gdLst/>
            <a:ahLst/>
            <a:cxnLst/>
            <a:rect l="l" t="t" r="r" b="b"/>
            <a:pathLst>
              <a:path w="298450" h="349250">
                <a:moveTo>
                  <a:pt x="298137" y="0"/>
                </a:moveTo>
                <a:lnTo>
                  <a:pt x="228223" y="0"/>
                </a:lnTo>
                <a:lnTo>
                  <a:pt x="228223" y="239709"/>
                </a:lnTo>
                <a:lnTo>
                  <a:pt x="69914" y="0"/>
                </a:lnTo>
                <a:lnTo>
                  <a:pt x="0" y="0"/>
                </a:lnTo>
                <a:lnTo>
                  <a:pt x="0" y="349078"/>
                </a:lnTo>
                <a:lnTo>
                  <a:pt x="69914" y="349078"/>
                </a:lnTo>
                <a:lnTo>
                  <a:pt x="69914" y="109871"/>
                </a:lnTo>
                <a:lnTo>
                  <a:pt x="228223" y="349078"/>
                </a:lnTo>
                <a:lnTo>
                  <a:pt x="298137" y="349078"/>
                </a:lnTo>
                <a:lnTo>
                  <a:pt x="298137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8903477" y="5651168"/>
            <a:ext cx="70485" cy="348615"/>
          </a:xfrm>
          <a:custGeom>
            <a:avLst/>
            <a:gdLst/>
            <a:ahLst/>
            <a:cxnLst/>
            <a:rect l="l" t="t" r="r" b="b"/>
            <a:pathLst>
              <a:path w="70484" h="348614">
                <a:moveTo>
                  <a:pt x="69914" y="0"/>
                </a:moveTo>
                <a:lnTo>
                  <a:pt x="0" y="0"/>
                </a:lnTo>
                <a:lnTo>
                  <a:pt x="0" y="348565"/>
                </a:lnTo>
                <a:lnTo>
                  <a:pt x="69914" y="348565"/>
                </a:lnTo>
                <a:lnTo>
                  <a:pt x="69914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9082257" y="5651168"/>
            <a:ext cx="70485" cy="348615"/>
          </a:xfrm>
          <a:custGeom>
            <a:avLst/>
            <a:gdLst/>
            <a:ahLst/>
            <a:cxnLst/>
            <a:rect l="l" t="t" r="r" b="b"/>
            <a:pathLst>
              <a:path w="70484" h="348614">
                <a:moveTo>
                  <a:pt x="69914" y="0"/>
                </a:moveTo>
                <a:lnTo>
                  <a:pt x="0" y="0"/>
                </a:lnTo>
                <a:lnTo>
                  <a:pt x="0" y="348565"/>
                </a:lnTo>
                <a:lnTo>
                  <a:pt x="69914" y="348565"/>
                </a:lnTo>
                <a:lnTo>
                  <a:pt x="69914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966" y="5273442"/>
            <a:ext cx="208506" cy="218003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4377830" y="5276246"/>
            <a:ext cx="124460" cy="213360"/>
          </a:xfrm>
          <a:custGeom>
            <a:avLst/>
            <a:gdLst/>
            <a:ahLst/>
            <a:cxnLst/>
            <a:rect l="l" t="t" r="r" b="b"/>
            <a:pathLst>
              <a:path w="124460" h="213360">
                <a:moveTo>
                  <a:pt x="123837" y="0"/>
                </a:moveTo>
                <a:lnTo>
                  <a:pt x="0" y="0"/>
                </a:lnTo>
                <a:lnTo>
                  <a:pt x="0" y="34290"/>
                </a:lnTo>
                <a:lnTo>
                  <a:pt x="0" y="87630"/>
                </a:lnTo>
                <a:lnTo>
                  <a:pt x="0" y="121920"/>
                </a:lnTo>
                <a:lnTo>
                  <a:pt x="0" y="179070"/>
                </a:lnTo>
                <a:lnTo>
                  <a:pt x="0" y="213360"/>
                </a:lnTo>
                <a:lnTo>
                  <a:pt x="123837" y="213360"/>
                </a:lnTo>
                <a:lnTo>
                  <a:pt x="123837" y="179070"/>
                </a:lnTo>
                <a:lnTo>
                  <a:pt x="42811" y="179070"/>
                </a:lnTo>
                <a:lnTo>
                  <a:pt x="42811" y="121920"/>
                </a:lnTo>
                <a:lnTo>
                  <a:pt x="114655" y="121920"/>
                </a:lnTo>
                <a:lnTo>
                  <a:pt x="114655" y="87630"/>
                </a:lnTo>
                <a:lnTo>
                  <a:pt x="42811" y="87630"/>
                </a:lnTo>
                <a:lnTo>
                  <a:pt x="42811" y="34290"/>
                </a:lnTo>
                <a:lnTo>
                  <a:pt x="123837" y="34290"/>
                </a:lnTo>
                <a:lnTo>
                  <a:pt x="123837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7187" y="5275891"/>
            <a:ext cx="182528" cy="213710"/>
          </a:xfrm>
          <a:prstGeom prst="rect">
            <a:avLst/>
          </a:prstGeom>
        </p:spPr>
      </p:pic>
      <p:sp>
        <p:nvSpPr>
          <p:cNvPr id="25" name="object 25" descr=""/>
          <p:cNvSpPr/>
          <p:nvPr/>
        </p:nvSpPr>
        <p:spPr>
          <a:xfrm>
            <a:off x="4827270" y="5276462"/>
            <a:ext cx="156845" cy="213360"/>
          </a:xfrm>
          <a:custGeom>
            <a:avLst/>
            <a:gdLst/>
            <a:ahLst/>
            <a:cxnLst/>
            <a:rect l="l" t="t" r="r" b="b"/>
            <a:pathLst>
              <a:path w="156845" h="213360">
                <a:moveTo>
                  <a:pt x="156540" y="0"/>
                </a:moveTo>
                <a:lnTo>
                  <a:pt x="0" y="0"/>
                </a:lnTo>
                <a:lnTo>
                  <a:pt x="0" y="34290"/>
                </a:lnTo>
                <a:lnTo>
                  <a:pt x="56870" y="34290"/>
                </a:lnTo>
                <a:lnTo>
                  <a:pt x="56870" y="213360"/>
                </a:lnTo>
                <a:lnTo>
                  <a:pt x="99682" y="213360"/>
                </a:lnTo>
                <a:lnTo>
                  <a:pt x="99682" y="34290"/>
                </a:lnTo>
                <a:lnTo>
                  <a:pt x="156540" y="34290"/>
                </a:lnTo>
                <a:lnTo>
                  <a:pt x="156540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1685" y="5276196"/>
            <a:ext cx="159597" cy="213407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83734" y="5276193"/>
            <a:ext cx="172434" cy="215553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34134" y="5276194"/>
            <a:ext cx="232663" cy="213407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55120" y="5276195"/>
            <a:ext cx="155628" cy="213407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72189" y="5273146"/>
            <a:ext cx="154707" cy="218600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82844" y="5276200"/>
            <a:ext cx="187418" cy="213407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1316" y="5273442"/>
            <a:ext cx="208506" cy="218003"/>
          </a:xfrm>
          <a:prstGeom prst="rect">
            <a:avLst/>
          </a:prstGeom>
        </p:spPr>
      </p:pic>
      <p:sp>
        <p:nvSpPr>
          <p:cNvPr id="33" name="object 33" descr=""/>
          <p:cNvSpPr/>
          <p:nvPr/>
        </p:nvSpPr>
        <p:spPr>
          <a:xfrm>
            <a:off x="6903187" y="5276322"/>
            <a:ext cx="177165" cy="213360"/>
          </a:xfrm>
          <a:custGeom>
            <a:avLst/>
            <a:gdLst/>
            <a:ahLst/>
            <a:cxnLst/>
            <a:rect l="l" t="t" r="r" b="b"/>
            <a:pathLst>
              <a:path w="177165" h="213360">
                <a:moveTo>
                  <a:pt x="177025" y="0"/>
                </a:moveTo>
                <a:lnTo>
                  <a:pt x="134226" y="0"/>
                </a:lnTo>
                <a:lnTo>
                  <a:pt x="134226" y="87630"/>
                </a:lnTo>
                <a:lnTo>
                  <a:pt x="42811" y="87630"/>
                </a:lnTo>
                <a:lnTo>
                  <a:pt x="42811" y="0"/>
                </a:lnTo>
                <a:lnTo>
                  <a:pt x="0" y="0"/>
                </a:lnTo>
                <a:lnTo>
                  <a:pt x="0" y="87630"/>
                </a:lnTo>
                <a:lnTo>
                  <a:pt x="0" y="121920"/>
                </a:lnTo>
                <a:lnTo>
                  <a:pt x="0" y="213360"/>
                </a:lnTo>
                <a:lnTo>
                  <a:pt x="42811" y="213360"/>
                </a:lnTo>
                <a:lnTo>
                  <a:pt x="42811" y="121920"/>
                </a:lnTo>
                <a:lnTo>
                  <a:pt x="134226" y="121920"/>
                </a:lnTo>
                <a:lnTo>
                  <a:pt x="134226" y="213360"/>
                </a:lnTo>
                <a:lnTo>
                  <a:pt x="177025" y="213360"/>
                </a:lnTo>
                <a:lnTo>
                  <a:pt x="177025" y="121920"/>
                </a:lnTo>
                <a:lnTo>
                  <a:pt x="177025" y="87630"/>
                </a:lnTo>
                <a:lnTo>
                  <a:pt x="177025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48710" y="5273138"/>
            <a:ext cx="218600" cy="218611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7435774" y="5276208"/>
            <a:ext cx="113664" cy="213360"/>
          </a:xfrm>
          <a:custGeom>
            <a:avLst/>
            <a:gdLst/>
            <a:ahLst/>
            <a:cxnLst/>
            <a:rect l="l" t="t" r="r" b="b"/>
            <a:pathLst>
              <a:path w="113665" h="213360">
                <a:moveTo>
                  <a:pt x="113131" y="179070"/>
                </a:moveTo>
                <a:lnTo>
                  <a:pt x="42811" y="179070"/>
                </a:lnTo>
                <a:lnTo>
                  <a:pt x="42811" y="0"/>
                </a:lnTo>
                <a:lnTo>
                  <a:pt x="0" y="0"/>
                </a:lnTo>
                <a:lnTo>
                  <a:pt x="0" y="179070"/>
                </a:lnTo>
                <a:lnTo>
                  <a:pt x="0" y="213360"/>
                </a:lnTo>
                <a:lnTo>
                  <a:pt x="113131" y="213360"/>
                </a:lnTo>
                <a:lnTo>
                  <a:pt x="113131" y="17907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02413" y="5273138"/>
            <a:ext cx="218600" cy="218611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79105" y="5273443"/>
            <a:ext cx="213407" cy="218003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8160976" y="5276195"/>
            <a:ext cx="43180" cy="213995"/>
          </a:xfrm>
          <a:custGeom>
            <a:avLst/>
            <a:gdLst/>
            <a:ahLst/>
            <a:cxnLst/>
            <a:rect l="l" t="t" r="r" b="b"/>
            <a:pathLst>
              <a:path w="43179" h="213995">
                <a:moveTo>
                  <a:pt x="42804" y="0"/>
                </a:moveTo>
                <a:lnTo>
                  <a:pt x="0" y="0"/>
                </a:lnTo>
                <a:lnTo>
                  <a:pt x="0" y="213407"/>
                </a:lnTo>
                <a:lnTo>
                  <a:pt x="42804" y="213407"/>
                </a:lnTo>
                <a:lnTo>
                  <a:pt x="42804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9" name="object 3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278" y="5273442"/>
            <a:ext cx="208506" cy="218003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48354" y="5276198"/>
            <a:ext cx="145534" cy="213407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6944" y="5275891"/>
            <a:ext cx="182528" cy="213710"/>
          </a:xfrm>
          <a:prstGeom prst="rect">
            <a:avLst/>
          </a:prstGeom>
        </p:spPr>
      </p:pic>
      <p:sp>
        <p:nvSpPr>
          <p:cNvPr id="42" name="object 42" descr=""/>
          <p:cNvSpPr/>
          <p:nvPr/>
        </p:nvSpPr>
        <p:spPr>
          <a:xfrm>
            <a:off x="9028328" y="5276462"/>
            <a:ext cx="124460" cy="213360"/>
          </a:xfrm>
          <a:custGeom>
            <a:avLst/>
            <a:gdLst/>
            <a:ahLst/>
            <a:cxnLst/>
            <a:rect l="l" t="t" r="r" b="b"/>
            <a:pathLst>
              <a:path w="124459" h="213360">
                <a:moveTo>
                  <a:pt x="123837" y="0"/>
                </a:moveTo>
                <a:lnTo>
                  <a:pt x="0" y="0"/>
                </a:lnTo>
                <a:lnTo>
                  <a:pt x="0" y="34290"/>
                </a:lnTo>
                <a:lnTo>
                  <a:pt x="0" y="87630"/>
                </a:lnTo>
                <a:lnTo>
                  <a:pt x="0" y="121920"/>
                </a:lnTo>
                <a:lnTo>
                  <a:pt x="0" y="177800"/>
                </a:lnTo>
                <a:lnTo>
                  <a:pt x="0" y="213360"/>
                </a:lnTo>
                <a:lnTo>
                  <a:pt x="123837" y="213360"/>
                </a:lnTo>
                <a:lnTo>
                  <a:pt x="123837" y="177800"/>
                </a:lnTo>
                <a:lnTo>
                  <a:pt x="42811" y="177800"/>
                </a:lnTo>
                <a:lnTo>
                  <a:pt x="42811" y="121920"/>
                </a:lnTo>
                <a:lnTo>
                  <a:pt x="114668" y="121920"/>
                </a:lnTo>
                <a:lnTo>
                  <a:pt x="114668" y="87630"/>
                </a:lnTo>
                <a:lnTo>
                  <a:pt x="42811" y="87630"/>
                </a:lnTo>
                <a:lnTo>
                  <a:pt x="42811" y="34290"/>
                </a:lnTo>
                <a:lnTo>
                  <a:pt x="123837" y="34290"/>
                </a:lnTo>
                <a:lnTo>
                  <a:pt x="123837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 descr=""/>
          <p:cNvGrpSpPr/>
          <p:nvPr/>
        </p:nvGrpSpPr>
        <p:grpSpPr>
          <a:xfrm>
            <a:off x="2185949" y="4815528"/>
            <a:ext cx="1677670" cy="1677670"/>
            <a:chOff x="2185949" y="4815528"/>
            <a:chExt cx="1677670" cy="1677670"/>
          </a:xfrm>
        </p:grpSpPr>
        <p:sp>
          <p:nvSpPr>
            <p:cNvPr id="44" name="object 44" descr=""/>
            <p:cNvSpPr/>
            <p:nvPr/>
          </p:nvSpPr>
          <p:spPr>
            <a:xfrm>
              <a:off x="2185949" y="4815528"/>
              <a:ext cx="1677670" cy="1677670"/>
            </a:xfrm>
            <a:custGeom>
              <a:avLst/>
              <a:gdLst/>
              <a:ahLst/>
              <a:cxnLst/>
              <a:rect l="l" t="t" r="r" b="b"/>
              <a:pathLst>
                <a:path w="1677670" h="1677670">
                  <a:moveTo>
                    <a:pt x="838749" y="0"/>
                  </a:moveTo>
                  <a:lnTo>
                    <a:pt x="787304" y="1541"/>
                  </a:lnTo>
                  <a:lnTo>
                    <a:pt x="736441" y="6136"/>
                  </a:lnTo>
                  <a:lnTo>
                    <a:pt x="686266" y="13740"/>
                  </a:lnTo>
                  <a:lnTo>
                    <a:pt x="636885" y="24311"/>
                  </a:lnTo>
                  <a:lnTo>
                    <a:pt x="588403" y="37803"/>
                  </a:lnTo>
                  <a:lnTo>
                    <a:pt x="540928" y="54174"/>
                  </a:lnTo>
                  <a:lnTo>
                    <a:pt x="494564" y="73378"/>
                  </a:lnTo>
                  <a:lnTo>
                    <a:pt x="449418" y="95373"/>
                  </a:lnTo>
                  <a:lnTo>
                    <a:pt x="405596" y="120114"/>
                  </a:lnTo>
                  <a:lnTo>
                    <a:pt x="363204" y="147558"/>
                  </a:lnTo>
                  <a:lnTo>
                    <a:pt x="322348" y="177661"/>
                  </a:lnTo>
                  <a:lnTo>
                    <a:pt x="283134" y="210379"/>
                  </a:lnTo>
                  <a:lnTo>
                    <a:pt x="245667" y="245667"/>
                  </a:lnTo>
                  <a:lnTo>
                    <a:pt x="210379" y="283134"/>
                  </a:lnTo>
                  <a:lnTo>
                    <a:pt x="177661" y="322348"/>
                  </a:lnTo>
                  <a:lnTo>
                    <a:pt x="147558" y="363204"/>
                  </a:lnTo>
                  <a:lnTo>
                    <a:pt x="120114" y="405596"/>
                  </a:lnTo>
                  <a:lnTo>
                    <a:pt x="95373" y="449418"/>
                  </a:lnTo>
                  <a:lnTo>
                    <a:pt x="73378" y="494564"/>
                  </a:lnTo>
                  <a:lnTo>
                    <a:pt x="54174" y="540928"/>
                  </a:lnTo>
                  <a:lnTo>
                    <a:pt x="37803" y="588403"/>
                  </a:lnTo>
                  <a:lnTo>
                    <a:pt x="24311" y="636885"/>
                  </a:lnTo>
                  <a:lnTo>
                    <a:pt x="13740" y="686266"/>
                  </a:lnTo>
                  <a:lnTo>
                    <a:pt x="6136" y="736441"/>
                  </a:lnTo>
                  <a:lnTo>
                    <a:pt x="1541" y="787304"/>
                  </a:lnTo>
                  <a:lnTo>
                    <a:pt x="0" y="838749"/>
                  </a:lnTo>
                  <a:lnTo>
                    <a:pt x="1420" y="886144"/>
                  </a:lnTo>
                  <a:lnTo>
                    <a:pt x="1541" y="890194"/>
                  </a:lnTo>
                  <a:lnTo>
                    <a:pt x="6136" y="941057"/>
                  </a:lnTo>
                  <a:lnTo>
                    <a:pt x="13740" y="991232"/>
                  </a:lnTo>
                  <a:lnTo>
                    <a:pt x="24311" y="1040613"/>
                  </a:lnTo>
                  <a:lnTo>
                    <a:pt x="37803" y="1089094"/>
                  </a:lnTo>
                  <a:lnTo>
                    <a:pt x="54174" y="1136570"/>
                  </a:lnTo>
                  <a:lnTo>
                    <a:pt x="73378" y="1182934"/>
                  </a:lnTo>
                  <a:lnTo>
                    <a:pt x="95373" y="1228079"/>
                  </a:lnTo>
                  <a:lnTo>
                    <a:pt x="120114" y="1271901"/>
                  </a:lnTo>
                  <a:lnTo>
                    <a:pt x="147558" y="1314293"/>
                  </a:lnTo>
                  <a:lnTo>
                    <a:pt x="177661" y="1355150"/>
                  </a:lnTo>
                  <a:lnTo>
                    <a:pt x="210379" y="1394364"/>
                  </a:lnTo>
                  <a:lnTo>
                    <a:pt x="245667" y="1431830"/>
                  </a:lnTo>
                  <a:lnTo>
                    <a:pt x="283134" y="1467119"/>
                  </a:lnTo>
                  <a:lnTo>
                    <a:pt x="322348" y="1499836"/>
                  </a:lnTo>
                  <a:lnTo>
                    <a:pt x="363204" y="1529939"/>
                  </a:lnTo>
                  <a:lnTo>
                    <a:pt x="405596" y="1557383"/>
                  </a:lnTo>
                  <a:lnTo>
                    <a:pt x="449418" y="1582125"/>
                  </a:lnTo>
                  <a:lnTo>
                    <a:pt x="494564" y="1604120"/>
                  </a:lnTo>
                  <a:lnTo>
                    <a:pt x="540928" y="1623324"/>
                  </a:lnTo>
                  <a:lnTo>
                    <a:pt x="588403" y="1639695"/>
                  </a:lnTo>
                  <a:lnTo>
                    <a:pt x="636885" y="1653187"/>
                  </a:lnTo>
                  <a:lnTo>
                    <a:pt x="686266" y="1663757"/>
                  </a:lnTo>
                  <a:lnTo>
                    <a:pt x="736441" y="1671362"/>
                  </a:lnTo>
                  <a:lnTo>
                    <a:pt x="787304" y="1675957"/>
                  </a:lnTo>
                  <a:lnTo>
                    <a:pt x="838749" y="1677498"/>
                  </a:lnTo>
                  <a:lnTo>
                    <a:pt x="890194" y="1675957"/>
                  </a:lnTo>
                  <a:lnTo>
                    <a:pt x="941057" y="1671362"/>
                  </a:lnTo>
                  <a:lnTo>
                    <a:pt x="991232" y="1663757"/>
                  </a:lnTo>
                  <a:lnTo>
                    <a:pt x="1040613" y="1653187"/>
                  </a:lnTo>
                  <a:lnTo>
                    <a:pt x="1064362" y="1646578"/>
                  </a:lnTo>
                  <a:lnTo>
                    <a:pt x="838749" y="1646578"/>
                  </a:lnTo>
                  <a:lnTo>
                    <a:pt x="791353" y="1645204"/>
                  </a:lnTo>
                  <a:lnTo>
                    <a:pt x="744670" y="1641133"/>
                  </a:lnTo>
                  <a:lnTo>
                    <a:pt x="698775" y="1634441"/>
                  </a:lnTo>
                  <a:lnTo>
                    <a:pt x="653745" y="1625205"/>
                  </a:lnTo>
                  <a:lnTo>
                    <a:pt x="609655" y="1613501"/>
                  </a:lnTo>
                  <a:lnTo>
                    <a:pt x="566583" y="1599406"/>
                  </a:lnTo>
                  <a:lnTo>
                    <a:pt x="524605" y="1582995"/>
                  </a:lnTo>
                  <a:lnTo>
                    <a:pt x="483797" y="1564345"/>
                  </a:lnTo>
                  <a:lnTo>
                    <a:pt x="444235" y="1543532"/>
                  </a:lnTo>
                  <a:lnTo>
                    <a:pt x="405996" y="1520634"/>
                  </a:lnTo>
                  <a:lnTo>
                    <a:pt x="369156" y="1495725"/>
                  </a:lnTo>
                  <a:lnTo>
                    <a:pt x="333791" y="1468883"/>
                  </a:lnTo>
                  <a:lnTo>
                    <a:pt x="299978" y="1440184"/>
                  </a:lnTo>
                  <a:lnTo>
                    <a:pt x="267794" y="1409704"/>
                  </a:lnTo>
                  <a:lnTo>
                    <a:pt x="237314" y="1377519"/>
                  </a:lnTo>
                  <a:lnTo>
                    <a:pt x="208614" y="1343707"/>
                  </a:lnTo>
                  <a:lnTo>
                    <a:pt x="181772" y="1308342"/>
                  </a:lnTo>
                  <a:lnTo>
                    <a:pt x="156864" y="1271502"/>
                  </a:lnTo>
                  <a:lnTo>
                    <a:pt x="133965" y="1233263"/>
                  </a:lnTo>
                  <a:lnTo>
                    <a:pt x="113153" y="1193701"/>
                  </a:lnTo>
                  <a:lnTo>
                    <a:pt x="94503" y="1152893"/>
                  </a:lnTo>
                  <a:lnTo>
                    <a:pt x="78092" y="1110915"/>
                  </a:lnTo>
                  <a:lnTo>
                    <a:pt x="63997" y="1067843"/>
                  </a:lnTo>
                  <a:lnTo>
                    <a:pt x="52293" y="1023753"/>
                  </a:lnTo>
                  <a:lnTo>
                    <a:pt x="43057" y="978723"/>
                  </a:lnTo>
                  <a:lnTo>
                    <a:pt x="36365" y="932828"/>
                  </a:lnTo>
                  <a:lnTo>
                    <a:pt x="32294" y="886144"/>
                  </a:lnTo>
                  <a:lnTo>
                    <a:pt x="30920" y="838749"/>
                  </a:lnTo>
                  <a:lnTo>
                    <a:pt x="32294" y="791353"/>
                  </a:lnTo>
                  <a:lnTo>
                    <a:pt x="36365" y="744670"/>
                  </a:lnTo>
                  <a:lnTo>
                    <a:pt x="43057" y="698775"/>
                  </a:lnTo>
                  <a:lnTo>
                    <a:pt x="52293" y="653745"/>
                  </a:lnTo>
                  <a:lnTo>
                    <a:pt x="63997" y="609655"/>
                  </a:lnTo>
                  <a:lnTo>
                    <a:pt x="78092" y="566583"/>
                  </a:lnTo>
                  <a:lnTo>
                    <a:pt x="94503" y="524605"/>
                  </a:lnTo>
                  <a:lnTo>
                    <a:pt x="113153" y="483797"/>
                  </a:lnTo>
                  <a:lnTo>
                    <a:pt x="133965" y="444235"/>
                  </a:lnTo>
                  <a:lnTo>
                    <a:pt x="156864" y="405996"/>
                  </a:lnTo>
                  <a:lnTo>
                    <a:pt x="181772" y="369156"/>
                  </a:lnTo>
                  <a:lnTo>
                    <a:pt x="208614" y="333791"/>
                  </a:lnTo>
                  <a:lnTo>
                    <a:pt x="237314" y="299978"/>
                  </a:lnTo>
                  <a:lnTo>
                    <a:pt x="267794" y="267794"/>
                  </a:lnTo>
                  <a:lnTo>
                    <a:pt x="299978" y="237314"/>
                  </a:lnTo>
                  <a:lnTo>
                    <a:pt x="333791" y="208614"/>
                  </a:lnTo>
                  <a:lnTo>
                    <a:pt x="369156" y="181772"/>
                  </a:lnTo>
                  <a:lnTo>
                    <a:pt x="405996" y="156864"/>
                  </a:lnTo>
                  <a:lnTo>
                    <a:pt x="444235" y="133965"/>
                  </a:lnTo>
                  <a:lnTo>
                    <a:pt x="483797" y="113153"/>
                  </a:lnTo>
                  <a:lnTo>
                    <a:pt x="524605" y="94503"/>
                  </a:lnTo>
                  <a:lnTo>
                    <a:pt x="566583" y="78092"/>
                  </a:lnTo>
                  <a:lnTo>
                    <a:pt x="609655" y="63997"/>
                  </a:lnTo>
                  <a:lnTo>
                    <a:pt x="653745" y="52293"/>
                  </a:lnTo>
                  <a:lnTo>
                    <a:pt x="698775" y="43057"/>
                  </a:lnTo>
                  <a:lnTo>
                    <a:pt x="744670" y="36365"/>
                  </a:lnTo>
                  <a:lnTo>
                    <a:pt x="791353" y="32294"/>
                  </a:lnTo>
                  <a:lnTo>
                    <a:pt x="838749" y="30920"/>
                  </a:lnTo>
                  <a:lnTo>
                    <a:pt x="1064362" y="30920"/>
                  </a:lnTo>
                  <a:lnTo>
                    <a:pt x="1040613" y="24311"/>
                  </a:lnTo>
                  <a:lnTo>
                    <a:pt x="991232" y="13740"/>
                  </a:lnTo>
                  <a:lnTo>
                    <a:pt x="941057" y="6136"/>
                  </a:lnTo>
                  <a:lnTo>
                    <a:pt x="890194" y="1541"/>
                  </a:lnTo>
                  <a:lnTo>
                    <a:pt x="838749" y="0"/>
                  </a:lnTo>
                  <a:close/>
                </a:path>
                <a:path w="1677670" h="1677670">
                  <a:moveTo>
                    <a:pt x="1064362" y="30920"/>
                  </a:moveTo>
                  <a:lnTo>
                    <a:pt x="838749" y="30920"/>
                  </a:lnTo>
                  <a:lnTo>
                    <a:pt x="886144" y="32294"/>
                  </a:lnTo>
                  <a:lnTo>
                    <a:pt x="932828" y="36365"/>
                  </a:lnTo>
                  <a:lnTo>
                    <a:pt x="978723" y="43057"/>
                  </a:lnTo>
                  <a:lnTo>
                    <a:pt x="1023753" y="52293"/>
                  </a:lnTo>
                  <a:lnTo>
                    <a:pt x="1067843" y="63997"/>
                  </a:lnTo>
                  <a:lnTo>
                    <a:pt x="1110915" y="78092"/>
                  </a:lnTo>
                  <a:lnTo>
                    <a:pt x="1152893" y="94503"/>
                  </a:lnTo>
                  <a:lnTo>
                    <a:pt x="1193701" y="113153"/>
                  </a:lnTo>
                  <a:lnTo>
                    <a:pt x="1233263" y="133965"/>
                  </a:lnTo>
                  <a:lnTo>
                    <a:pt x="1271502" y="156864"/>
                  </a:lnTo>
                  <a:lnTo>
                    <a:pt x="1308342" y="181772"/>
                  </a:lnTo>
                  <a:lnTo>
                    <a:pt x="1343707" y="208614"/>
                  </a:lnTo>
                  <a:lnTo>
                    <a:pt x="1377519" y="237314"/>
                  </a:lnTo>
                  <a:lnTo>
                    <a:pt x="1409704" y="267794"/>
                  </a:lnTo>
                  <a:lnTo>
                    <a:pt x="1440184" y="299978"/>
                  </a:lnTo>
                  <a:lnTo>
                    <a:pt x="1468883" y="333791"/>
                  </a:lnTo>
                  <a:lnTo>
                    <a:pt x="1495725" y="369156"/>
                  </a:lnTo>
                  <a:lnTo>
                    <a:pt x="1520634" y="405996"/>
                  </a:lnTo>
                  <a:lnTo>
                    <a:pt x="1543532" y="444235"/>
                  </a:lnTo>
                  <a:lnTo>
                    <a:pt x="1564345" y="483797"/>
                  </a:lnTo>
                  <a:lnTo>
                    <a:pt x="1582995" y="524605"/>
                  </a:lnTo>
                  <a:lnTo>
                    <a:pt x="1599406" y="566583"/>
                  </a:lnTo>
                  <a:lnTo>
                    <a:pt x="1613501" y="609655"/>
                  </a:lnTo>
                  <a:lnTo>
                    <a:pt x="1625205" y="653745"/>
                  </a:lnTo>
                  <a:lnTo>
                    <a:pt x="1634441" y="698775"/>
                  </a:lnTo>
                  <a:lnTo>
                    <a:pt x="1641133" y="744670"/>
                  </a:lnTo>
                  <a:lnTo>
                    <a:pt x="1645204" y="791353"/>
                  </a:lnTo>
                  <a:lnTo>
                    <a:pt x="1646578" y="838749"/>
                  </a:lnTo>
                  <a:lnTo>
                    <a:pt x="1645204" y="886144"/>
                  </a:lnTo>
                  <a:lnTo>
                    <a:pt x="1641133" y="932828"/>
                  </a:lnTo>
                  <a:lnTo>
                    <a:pt x="1634441" y="978723"/>
                  </a:lnTo>
                  <a:lnTo>
                    <a:pt x="1625205" y="1023753"/>
                  </a:lnTo>
                  <a:lnTo>
                    <a:pt x="1613501" y="1067843"/>
                  </a:lnTo>
                  <a:lnTo>
                    <a:pt x="1599406" y="1110915"/>
                  </a:lnTo>
                  <a:lnTo>
                    <a:pt x="1582995" y="1152893"/>
                  </a:lnTo>
                  <a:lnTo>
                    <a:pt x="1564345" y="1193701"/>
                  </a:lnTo>
                  <a:lnTo>
                    <a:pt x="1543532" y="1233263"/>
                  </a:lnTo>
                  <a:lnTo>
                    <a:pt x="1520634" y="1271502"/>
                  </a:lnTo>
                  <a:lnTo>
                    <a:pt x="1495725" y="1308342"/>
                  </a:lnTo>
                  <a:lnTo>
                    <a:pt x="1468883" y="1343707"/>
                  </a:lnTo>
                  <a:lnTo>
                    <a:pt x="1440184" y="1377519"/>
                  </a:lnTo>
                  <a:lnTo>
                    <a:pt x="1409704" y="1409704"/>
                  </a:lnTo>
                  <a:lnTo>
                    <a:pt x="1377519" y="1440184"/>
                  </a:lnTo>
                  <a:lnTo>
                    <a:pt x="1343707" y="1468883"/>
                  </a:lnTo>
                  <a:lnTo>
                    <a:pt x="1308342" y="1495725"/>
                  </a:lnTo>
                  <a:lnTo>
                    <a:pt x="1271502" y="1520634"/>
                  </a:lnTo>
                  <a:lnTo>
                    <a:pt x="1233263" y="1543532"/>
                  </a:lnTo>
                  <a:lnTo>
                    <a:pt x="1193701" y="1564345"/>
                  </a:lnTo>
                  <a:lnTo>
                    <a:pt x="1152893" y="1582995"/>
                  </a:lnTo>
                  <a:lnTo>
                    <a:pt x="1110915" y="1599406"/>
                  </a:lnTo>
                  <a:lnTo>
                    <a:pt x="1067843" y="1613501"/>
                  </a:lnTo>
                  <a:lnTo>
                    <a:pt x="1023753" y="1625205"/>
                  </a:lnTo>
                  <a:lnTo>
                    <a:pt x="978723" y="1634441"/>
                  </a:lnTo>
                  <a:lnTo>
                    <a:pt x="932828" y="1641133"/>
                  </a:lnTo>
                  <a:lnTo>
                    <a:pt x="886144" y="1645204"/>
                  </a:lnTo>
                  <a:lnTo>
                    <a:pt x="838749" y="1646578"/>
                  </a:lnTo>
                  <a:lnTo>
                    <a:pt x="1064362" y="1646578"/>
                  </a:lnTo>
                  <a:lnTo>
                    <a:pt x="1136570" y="1623324"/>
                  </a:lnTo>
                  <a:lnTo>
                    <a:pt x="1182934" y="1604120"/>
                  </a:lnTo>
                  <a:lnTo>
                    <a:pt x="1228079" y="1582125"/>
                  </a:lnTo>
                  <a:lnTo>
                    <a:pt x="1271901" y="1557383"/>
                  </a:lnTo>
                  <a:lnTo>
                    <a:pt x="1314293" y="1529939"/>
                  </a:lnTo>
                  <a:lnTo>
                    <a:pt x="1355150" y="1499836"/>
                  </a:lnTo>
                  <a:lnTo>
                    <a:pt x="1394364" y="1467119"/>
                  </a:lnTo>
                  <a:lnTo>
                    <a:pt x="1431830" y="1431830"/>
                  </a:lnTo>
                  <a:lnTo>
                    <a:pt x="1467119" y="1394364"/>
                  </a:lnTo>
                  <a:lnTo>
                    <a:pt x="1499836" y="1355150"/>
                  </a:lnTo>
                  <a:lnTo>
                    <a:pt x="1529939" y="1314293"/>
                  </a:lnTo>
                  <a:lnTo>
                    <a:pt x="1557383" y="1271901"/>
                  </a:lnTo>
                  <a:lnTo>
                    <a:pt x="1582125" y="1228079"/>
                  </a:lnTo>
                  <a:lnTo>
                    <a:pt x="1604120" y="1182934"/>
                  </a:lnTo>
                  <a:lnTo>
                    <a:pt x="1623324" y="1136570"/>
                  </a:lnTo>
                  <a:lnTo>
                    <a:pt x="1639695" y="1089094"/>
                  </a:lnTo>
                  <a:lnTo>
                    <a:pt x="1653187" y="1040613"/>
                  </a:lnTo>
                  <a:lnTo>
                    <a:pt x="1663757" y="991232"/>
                  </a:lnTo>
                  <a:lnTo>
                    <a:pt x="1671362" y="941057"/>
                  </a:lnTo>
                  <a:lnTo>
                    <a:pt x="1675957" y="890194"/>
                  </a:lnTo>
                  <a:lnTo>
                    <a:pt x="1677498" y="838749"/>
                  </a:lnTo>
                  <a:lnTo>
                    <a:pt x="1676078" y="791353"/>
                  </a:lnTo>
                  <a:lnTo>
                    <a:pt x="1671362" y="736441"/>
                  </a:lnTo>
                  <a:lnTo>
                    <a:pt x="1663757" y="686266"/>
                  </a:lnTo>
                  <a:lnTo>
                    <a:pt x="1653187" y="636885"/>
                  </a:lnTo>
                  <a:lnTo>
                    <a:pt x="1639695" y="588403"/>
                  </a:lnTo>
                  <a:lnTo>
                    <a:pt x="1623324" y="540928"/>
                  </a:lnTo>
                  <a:lnTo>
                    <a:pt x="1604120" y="494564"/>
                  </a:lnTo>
                  <a:lnTo>
                    <a:pt x="1582125" y="449418"/>
                  </a:lnTo>
                  <a:lnTo>
                    <a:pt x="1557383" y="405596"/>
                  </a:lnTo>
                  <a:lnTo>
                    <a:pt x="1529939" y="363204"/>
                  </a:lnTo>
                  <a:lnTo>
                    <a:pt x="1499836" y="322348"/>
                  </a:lnTo>
                  <a:lnTo>
                    <a:pt x="1467119" y="283134"/>
                  </a:lnTo>
                  <a:lnTo>
                    <a:pt x="1431830" y="245667"/>
                  </a:lnTo>
                  <a:lnTo>
                    <a:pt x="1394364" y="210379"/>
                  </a:lnTo>
                  <a:lnTo>
                    <a:pt x="1355150" y="177661"/>
                  </a:lnTo>
                  <a:lnTo>
                    <a:pt x="1314293" y="147558"/>
                  </a:lnTo>
                  <a:lnTo>
                    <a:pt x="1271901" y="120114"/>
                  </a:lnTo>
                  <a:lnTo>
                    <a:pt x="1228079" y="95373"/>
                  </a:lnTo>
                  <a:lnTo>
                    <a:pt x="1182934" y="73378"/>
                  </a:lnTo>
                  <a:lnTo>
                    <a:pt x="1136570" y="54174"/>
                  </a:lnTo>
                  <a:lnTo>
                    <a:pt x="1089094" y="37803"/>
                  </a:lnTo>
                  <a:lnTo>
                    <a:pt x="1064362" y="30920"/>
                  </a:lnTo>
                  <a:close/>
                </a:path>
              </a:pathLst>
            </a:custGeom>
            <a:solidFill>
              <a:srgbClr val="20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289911" y="4921205"/>
              <a:ext cx="1470025" cy="1466215"/>
            </a:xfrm>
            <a:custGeom>
              <a:avLst/>
              <a:gdLst/>
              <a:ahLst/>
              <a:cxnLst/>
              <a:rect l="l" t="t" r="r" b="b"/>
              <a:pathLst>
                <a:path w="1470025" h="1466214">
                  <a:moveTo>
                    <a:pt x="684555" y="1278115"/>
                  </a:moveTo>
                  <a:lnTo>
                    <a:pt x="678319" y="1226502"/>
                  </a:lnTo>
                  <a:lnTo>
                    <a:pt x="660298" y="1178496"/>
                  </a:lnTo>
                  <a:lnTo>
                    <a:pt x="631507" y="1136053"/>
                  </a:lnTo>
                  <a:lnTo>
                    <a:pt x="592963" y="1101153"/>
                  </a:lnTo>
                  <a:lnTo>
                    <a:pt x="353860" y="932027"/>
                  </a:lnTo>
                  <a:lnTo>
                    <a:pt x="345782" y="929627"/>
                  </a:lnTo>
                  <a:lnTo>
                    <a:pt x="337769" y="929627"/>
                  </a:lnTo>
                  <a:lnTo>
                    <a:pt x="300012" y="956449"/>
                  </a:lnTo>
                  <a:lnTo>
                    <a:pt x="297878" y="972007"/>
                  </a:lnTo>
                  <a:lnTo>
                    <a:pt x="301904" y="987196"/>
                  </a:lnTo>
                  <a:lnTo>
                    <a:pt x="311937" y="1000048"/>
                  </a:lnTo>
                  <a:lnTo>
                    <a:pt x="357809" y="1039075"/>
                  </a:lnTo>
                  <a:lnTo>
                    <a:pt x="408241" y="1082484"/>
                  </a:lnTo>
                  <a:lnTo>
                    <a:pt x="450265" y="1119581"/>
                  </a:lnTo>
                  <a:lnTo>
                    <a:pt x="470865" y="1139672"/>
                  </a:lnTo>
                  <a:lnTo>
                    <a:pt x="472922" y="1151597"/>
                  </a:lnTo>
                  <a:lnTo>
                    <a:pt x="465480" y="1163802"/>
                  </a:lnTo>
                  <a:lnTo>
                    <a:pt x="450875" y="1173695"/>
                  </a:lnTo>
                  <a:lnTo>
                    <a:pt x="431457" y="1178661"/>
                  </a:lnTo>
                  <a:lnTo>
                    <a:pt x="392493" y="1174051"/>
                  </a:lnTo>
                  <a:lnTo>
                    <a:pt x="353644" y="1162265"/>
                  </a:lnTo>
                  <a:lnTo>
                    <a:pt x="315328" y="1143939"/>
                  </a:lnTo>
                  <a:lnTo>
                    <a:pt x="277977" y="1119759"/>
                  </a:lnTo>
                  <a:lnTo>
                    <a:pt x="241973" y="1090383"/>
                  </a:lnTo>
                  <a:lnTo>
                    <a:pt x="207746" y="1056462"/>
                  </a:lnTo>
                  <a:lnTo>
                    <a:pt x="175717" y="1018654"/>
                  </a:lnTo>
                  <a:lnTo>
                    <a:pt x="146278" y="977646"/>
                  </a:lnTo>
                  <a:lnTo>
                    <a:pt x="119862" y="934072"/>
                  </a:lnTo>
                  <a:lnTo>
                    <a:pt x="96862" y="888606"/>
                  </a:lnTo>
                  <a:lnTo>
                    <a:pt x="77711" y="841908"/>
                  </a:lnTo>
                  <a:lnTo>
                    <a:pt x="62801" y="794651"/>
                  </a:lnTo>
                  <a:lnTo>
                    <a:pt x="52565" y="747483"/>
                  </a:lnTo>
                  <a:lnTo>
                    <a:pt x="47752" y="733971"/>
                  </a:lnTo>
                  <a:lnTo>
                    <a:pt x="38798" y="723252"/>
                  </a:lnTo>
                  <a:lnTo>
                    <a:pt x="26746" y="716216"/>
                  </a:lnTo>
                  <a:lnTo>
                    <a:pt x="12611" y="713676"/>
                  </a:lnTo>
                  <a:lnTo>
                    <a:pt x="241" y="713676"/>
                  </a:lnTo>
                  <a:lnTo>
                    <a:pt x="0" y="733082"/>
                  </a:lnTo>
                  <a:lnTo>
                    <a:pt x="1562" y="781316"/>
                  </a:lnTo>
                  <a:lnTo>
                    <a:pt x="6172" y="828713"/>
                  </a:lnTo>
                  <a:lnTo>
                    <a:pt x="13741" y="875195"/>
                  </a:lnTo>
                  <a:lnTo>
                    <a:pt x="24155" y="920635"/>
                  </a:lnTo>
                  <a:lnTo>
                    <a:pt x="37338" y="964971"/>
                  </a:lnTo>
                  <a:lnTo>
                    <a:pt x="53200" y="1008075"/>
                  </a:lnTo>
                  <a:lnTo>
                    <a:pt x="71615" y="1049870"/>
                  </a:lnTo>
                  <a:lnTo>
                    <a:pt x="92506" y="1090269"/>
                  </a:lnTo>
                  <a:lnTo>
                    <a:pt x="115785" y="1129144"/>
                  </a:lnTo>
                  <a:lnTo>
                    <a:pt x="141325" y="1166431"/>
                  </a:lnTo>
                  <a:lnTo>
                    <a:pt x="169062" y="1202016"/>
                  </a:lnTo>
                  <a:lnTo>
                    <a:pt x="198894" y="1235798"/>
                  </a:lnTo>
                  <a:lnTo>
                    <a:pt x="230708" y="1267701"/>
                  </a:lnTo>
                  <a:lnTo>
                    <a:pt x="264414" y="1297609"/>
                  </a:lnTo>
                  <a:lnTo>
                    <a:pt x="299923" y="1325422"/>
                  </a:lnTo>
                  <a:lnTo>
                    <a:pt x="337134" y="1351076"/>
                  </a:lnTo>
                  <a:lnTo>
                    <a:pt x="375958" y="1374444"/>
                  </a:lnTo>
                  <a:lnTo>
                    <a:pt x="416280" y="1395437"/>
                  </a:lnTo>
                  <a:lnTo>
                    <a:pt x="458025" y="1413954"/>
                  </a:lnTo>
                  <a:lnTo>
                    <a:pt x="501078" y="1429918"/>
                  </a:lnTo>
                  <a:lnTo>
                    <a:pt x="545350" y="1443215"/>
                  </a:lnTo>
                  <a:lnTo>
                    <a:pt x="590753" y="1453756"/>
                  </a:lnTo>
                  <a:lnTo>
                    <a:pt x="637184" y="1461439"/>
                  </a:lnTo>
                  <a:lnTo>
                    <a:pt x="684555" y="1466176"/>
                  </a:lnTo>
                  <a:lnTo>
                    <a:pt x="684555" y="1278115"/>
                  </a:lnTo>
                  <a:close/>
                </a:path>
                <a:path w="1470025" h="1466214">
                  <a:moveTo>
                    <a:pt x="1464437" y="662152"/>
                  </a:moveTo>
                  <a:lnTo>
                    <a:pt x="1458226" y="614159"/>
                  </a:lnTo>
                  <a:lnTo>
                    <a:pt x="1448981" y="567182"/>
                  </a:lnTo>
                  <a:lnTo>
                    <a:pt x="1436789" y="521335"/>
                  </a:lnTo>
                  <a:lnTo>
                    <a:pt x="1421765" y="476719"/>
                  </a:lnTo>
                  <a:lnTo>
                    <a:pt x="1404010" y="433438"/>
                  </a:lnTo>
                  <a:lnTo>
                    <a:pt x="1383614" y="391591"/>
                  </a:lnTo>
                  <a:lnTo>
                    <a:pt x="1360703" y="351282"/>
                  </a:lnTo>
                  <a:lnTo>
                    <a:pt x="1335366" y="312623"/>
                  </a:lnTo>
                  <a:lnTo>
                    <a:pt x="1307719" y="275704"/>
                  </a:lnTo>
                  <a:lnTo>
                    <a:pt x="1277835" y="240639"/>
                  </a:lnTo>
                  <a:lnTo>
                    <a:pt x="1245857" y="207518"/>
                  </a:lnTo>
                  <a:lnTo>
                    <a:pt x="1211859" y="176453"/>
                  </a:lnTo>
                  <a:lnTo>
                    <a:pt x="1175956" y="147548"/>
                  </a:lnTo>
                  <a:lnTo>
                    <a:pt x="1138250" y="120916"/>
                  </a:lnTo>
                  <a:lnTo>
                    <a:pt x="1098842" y="96634"/>
                  </a:lnTo>
                  <a:lnTo>
                    <a:pt x="1057846" y="74828"/>
                  </a:lnTo>
                  <a:lnTo>
                    <a:pt x="1015352" y="55600"/>
                  </a:lnTo>
                  <a:lnTo>
                    <a:pt x="971461" y="39039"/>
                  </a:lnTo>
                  <a:lnTo>
                    <a:pt x="926287" y="25260"/>
                  </a:lnTo>
                  <a:lnTo>
                    <a:pt x="879932" y="14363"/>
                  </a:lnTo>
                  <a:lnTo>
                    <a:pt x="832485" y="6451"/>
                  </a:lnTo>
                  <a:lnTo>
                    <a:pt x="784072" y="1638"/>
                  </a:lnTo>
                  <a:lnTo>
                    <a:pt x="734783" y="0"/>
                  </a:lnTo>
                  <a:lnTo>
                    <a:pt x="685495" y="1638"/>
                  </a:lnTo>
                  <a:lnTo>
                    <a:pt x="637082" y="6451"/>
                  </a:lnTo>
                  <a:lnTo>
                    <a:pt x="589648" y="14363"/>
                  </a:lnTo>
                  <a:lnTo>
                    <a:pt x="543293" y="25260"/>
                  </a:lnTo>
                  <a:lnTo>
                    <a:pt x="498119" y="39039"/>
                  </a:lnTo>
                  <a:lnTo>
                    <a:pt x="454228" y="55600"/>
                  </a:lnTo>
                  <a:lnTo>
                    <a:pt x="411734" y="74828"/>
                  </a:lnTo>
                  <a:lnTo>
                    <a:pt x="370725" y="96634"/>
                  </a:lnTo>
                  <a:lnTo>
                    <a:pt x="331330" y="120916"/>
                  </a:lnTo>
                  <a:lnTo>
                    <a:pt x="293624" y="147548"/>
                  </a:lnTo>
                  <a:lnTo>
                    <a:pt x="257721" y="176453"/>
                  </a:lnTo>
                  <a:lnTo>
                    <a:pt x="223723" y="207518"/>
                  </a:lnTo>
                  <a:lnTo>
                    <a:pt x="191731" y="240639"/>
                  </a:lnTo>
                  <a:lnTo>
                    <a:pt x="161861" y="275704"/>
                  </a:lnTo>
                  <a:lnTo>
                    <a:pt x="134200" y="312623"/>
                  </a:lnTo>
                  <a:lnTo>
                    <a:pt x="108864" y="351282"/>
                  </a:lnTo>
                  <a:lnTo>
                    <a:pt x="85953" y="391591"/>
                  </a:lnTo>
                  <a:lnTo>
                    <a:pt x="65557" y="433438"/>
                  </a:lnTo>
                  <a:lnTo>
                    <a:pt x="47802" y="476719"/>
                  </a:lnTo>
                  <a:lnTo>
                    <a:pt x="32778" y="521335"/>
                  </a:lnTo>
                  <a:lnTo>
                    <a:pt x="20586" y="567182"/>
                  </a:lnTo>
                  <a:lnTo>
                    <a:pt x="11341" y="614159"/>
                  </a:lnTo>
                  <a:lnTo>
                    <a:pt x="5130" y="662152"/>
                  </a:lnTo>
                  <a:lnTo>
                    <a:pt x="12623" y="662152"/>
                  </a:lnTo>
                  <a:lnTo>
                    <a:pt x="22517" y="662673"/>
                  </a:lnTo>
                  <a:lnTo>
                    <a:pt x="32105" y="664197"/>
                  </a:lnTo>
                  <a:lnTo>
                    <a:pt x="41338" y="666686"/>
                  </a:lnTo>
                  <a:lnTo>
                    <a:pt x="50177" y="670090"/>
                  </a:lnTo>
                  <a:lnTo>
                    <a:pt x="56121" y="622820"/>
                  </a:lnTo>
                  <a:lnTo>
                    <a:pt x="65201" y="576618"/>
                  </a:lnTo>
                  <a:lnTo>
                    <a:pt x="77317" y="531571"/>
                  </a:lnTo>
                  <a:lnTo>
                    <a:pt x="92354" y="487794"/>
                  </a:lnTo>
                  <a:lnTo>
                    <a:pt x="110210" y="445414"/>
                  </a:lnTo>
                  <a:lnTo>
                    <a:pt x="130746" y="404533"/>
                  </a:lnTo>
                  <a:lnTo>
                    <a:pt x="153873" y="365264"/>
                  </a:lnTo>
                  <a:lnTo>
                    <a:pt x="179476" y="327710"/>
                  </a:lnTo>
                  <a:lnTo>
                    <a:pt x="207429" y="291998"/>
                  </a:lnTo>
                  <a:lnTo>
                    <a:pt x="237642" y="258229"/>
                  </a:lnTo>
                  <a:lnTo>
                    <a:pt x="269989" y="226517"/>
                  </a:lnTo>
                  <a:lnTo>
                    <a:pt x="304355" y="196989"/>
                  </a:lnTo>
                  <a:lnTo>
                    <a:pt x="340639" y="169735"/>
                  </a:lnTo>
                  <a:lnTo>
                    <a:pt x="378726" y="144868"/>
                  </a:lnTo>
                  <a:lnTo>
                    <a:pt x="418490" y="122516"/>
                  </a:lnTo>
                  <a:lnTo>
                    <a:pt x="459841" y="102781"/>
                  </a:lnTo>
                  <a:lnTo>
                    <a:pt x="502653" y="85775"/>
                  </a:lnTo>
                  <a:lnTo>
                    <a:pt x="546823" y="71602"/>
                  </a:lnTo>
                  <a:lnTo>
                    <a:pt x="592226" y="60388"/>
                  </a:lnTo>
                  <a:lnTo>
                    <a:pt x="638771" y="52247"/>
                  </a:lnTo>
                  <a:lnTo>
                    <a:pt x="686320" y="47269"/>
                  </a:lnTo>
                  <a:lnTo>
                    <a:pt x="707974" y="46532"/>
                  </a:lnTo>
                  <a:lnTo>
                    <a:pt x="707974" y="385089"/>
                  </a:lnTo>
                  <a:lnTo>
                    <a:pt x="700697" y="433311"/>
                  </a:lnTo>
                  <a:lnTo>
                    <a:pt x="679411" y="476897"/>
                  </a:lnTo>
                  <a:lnTo>
                    <a:pt x="649592" y="518172"/>
                  </a:lnTo>
                  <a:lnTo>
                    <a:pt x="591185" y="595172"/>
                  </a:lnTo>
                  <a:lnTo>
                    <a:pt x="568286" y="628904"/>
                  </a:lnTo>
                  <a:lnTo>
                    <a:pt x="553935" y="658177"/>
                  </a:lnTo>
                  <a:lnTo>
                    <a:pt x="549617" y="684390"/>
                  </a:lnTo>
                  <a:lnTo>
                    <a:pt x="551014" y="693216"/>
                  </a:lnTo>
                  <a:lnTo>
                    <a:pt x="584504" y="724725"/>
                  </a:lnTo>
                  <a:lnTo>
                    <a:pt x="627126" y="730897"/>
                  </a:lnTo>
                  <a:lnTo>
                    <a:pt x="657936" y="734428"/>
                  </a:lnTo>
                  <a:lnTo>
                    <a:pt x="675119" y="739267"/>
                  </a:lnTo>
                  <a:lnTo>
                    <a:pt x="682498" y="745858"/>
                  </a:lnTo>
                  <a:lnTo>
                    <a:pt x="683920" y="754659"/>
                  </a:lnTo>
                  <a:lnTo>
                    <a:pt x="682434" y="768337"/>
                  </a:lnTo>
                  <a:lnTo>
                    <a:pt x="679107" y="781532"/>
                  </a:lnTo>
                  <a:lnTo>
                    <a:pt x="674484" y="794537"/>
                  </a:lnTo>
                  <a:lnTo>
                    <a:pt x="662012" y="825411"/>
                  </a:lnTo>
                  <a:lnTo>
                    <a:pt x="656323" y="843800"/>
                  </a:lnTo>
                  <a:lnTo>
                    <a:pt x="653618" y="863104"/>
                  </a:lnTo>
                  <a:lnTo>
                    <a:pt x="655459" y="883640"/>
                  </a:lnTo>
                  <a:lnTo>
                    <a:pt x="663600" y="905510"/>
                  </a:lnTo>
                  <a:lnTo>
                    <a:pt x="678434" y="926553"/>
                  </a:lnTo>
                  <a:lnTo>
                    <a:pt x="700290" y="947140"/>
                  </a:lnTo>
                  <a:lnTo>
                    <a:pt x="729500" y="967651"/>
                  </a:lnTo>
                  <a:lnTo>
                    <a:pt x="756780" y="923925"/>
                  </a:lnTo>
                  <a:lnTo>
                    <a:pt x="736384" y="909967"/>
                  </a:lnTo>
                  <a:lnTo>
                    <a:pt x="721055" y="896747"/>
                  </a:lnTo>
                  <a:lnTo>
                    <a:pt x="710844" y="884288"/>
                  </a:lnTo>
                  <a:lnTo>
                    <a:pt x="705802" y="872642"/>
                  </a:lnTo>
                  <a:lnTo>
                    <a:pt x="705294" y="862888"/>
                  </a:lnTo>
                  <a:lnTo>
                    <a:pt x="707390" y="852220"/>
                  </a:lnTo>
                  <a:lnTo>
                    <a:pt x="711415" y="840460"/>
                  </a:lnTo>
                  <a:lnTo>
                    <a:pt x="723087" y="811733"/>
                  </a:lnTo>
                  <a:lnTo>
                    <a:pt x="728954" y="794753"/>
                  </a:lnTo>
                  <a:lnTo>
                    <a:pt x="733386" y="776262"/>
                  </a:lnTo>
                  <a:lnTo>
                    <a:pt x="735431" y="756005"/>
                  </a:lnTo>
                  <a:lnTo>
                    <a:pt x="725119" y="715683"/>
                  </a:lnTo>
                  <a:lnTo>
                    <a:pt x="697865" y="693267"/>
                  </a:lnTo>
                  <a:lnTo>
                    <a:pt x="663333" y="683107"/>
                  </a:lnTo>
                  <a:lnTo>
                    <a:pt x="631139" y="679513"/>
                  </a:lnTo>
                  <a:lnTo>
                    <a:pt x="615975" y="678205"/>
                  </a:lnTo>
                  <a:lnTo>
                    <a:pt x="608444" y="677291"/>
                  </a:lnTo>
                  <a:lnTo>
                    <a:pt x="624992" y="636587"/>
                  </a:lnTo>
                  <a:lnTo>
                    <a:pt x="691070" y="548754"/>
                  </a:lnTo>
                  <a:lnTo>
                    <a:pt x="706335" y="528015"/>
                  </a:lnTo>
                  <a:lnTo>
                    <a:pt x="738073" y="478447"/>
                  </a:lnTo>
                  <a:lnTo>
                    <a:pt x="757085" y="417436"/>
                  </a:lnTo>
                  <a:lnTo>
                    <a:pt x="759510" y="385089"/>
                  </a:lnTo>
                  <a:lnTo>
                    <a:pt x="759510" y="46456"/>
                  </a:lnTo>
                  <a:lnTo>
                    <a:pt x="783247" y="47269"/>
                  </a:lnTo>
                  <a:lnTo>
                    <a:pt x="830795" y="52247"/>
                  </a:lnTo>
                  <a:lnTo>
                    <a:pt x="877328" y="60388"/>
                  </a:lnTo>
                  <a:lnTo>
                    <a:pt x="922743" y="71602"/>
                  </a:lnTo>
                  <a:lnTo>
                    <a:pt x="966901" y="85775"/>
                  </a:lnTo>
                  <a:lnTo>
                    <a:pt x="1009726" y="102781"/>
                  </a:lnTo>
                  <a:lnTo>
                    <a:pt x="1051064" y="122516"/>
                  </a:lnTo>
                  <a:lnTo>
                    <a:pt x="1090841" y="144868"/>
                  </a:lnTo>
                  <a:lnTo>
                    <a:pt x="1128928" y="169735"/>
                  </a:lnTo>
                  <a:lnTo>
                    <a:pt x="1165199" y="196989"/>
                  </a:lnTo>
                  <a:lnTo>
                    <a:pt x="1199578" y="226517"/>
                  </a:lnTo>
                  <a:lnTo>
                    <a:pt x="1231925" y="258229"/>
                  </a:lnTo>
                  <a:lnTo>
                    <a:pt x="1262126" y="291998"/>
                  </a:lnTo>
                  <a:lnTo>
                    <a:pt x="1290091" y="327710"/>
                  </a:lnTo>
                  <a:lnTo>
                    <a:pt x="1315681" y="365264"/>
                  </a:lnTo>
                  <a:lnTo>
                    <a:pt x="1338808" y="404533"/>
                  </a:lnTo>
                  <a:lnTo>
                    <a:pt x="1359357" y="445414"/>
                  </a:lnTo>
                  <a:lnTo>
                    <a:pt x="1377200" y="487794"/>
                  </a:lnTo>
                  <a:lnTo>
                    <a:pt x="1392237" y="531571"/>
                  </a:lnTo>
                  <a:lnTo>
                    <a:pt x="1404366" y="576618"/>
                  </a:lnTo>
                  <a:lnTo>
                    <a:pt x="1413446" y="622820"/>
                  </a:lnTo>
                  <a:lnTo>
                    <a:pt x="1419390" y="670090"/>
                  </a:lnTo>
                  <a:lnTo>
                    <a:pt x="1428229" y="666686"/>
                  </a:lnTo>
                  <a:lnTo>
                    <a:pt x="1437462" y="664197"/>
                  </a:lnTo>
                  <a:lnTo>
                    <a:pt x="1447063" y="662673"/>
                  </a:lnTo>
                  <a:lnTo>
                    <a:pt x="1456931" y="662152"/>
                  </a:lnTo>
                  <a:lnTo>
                    <a:pt x="1464437" y="662152"/>
                  </a:lnTo>
                  <a:close/>
                </a:path>
                <a:path w="1470025" h="1466214">
                  <a:moveTo>
                    <a:pt x="1469567" y="733082"/>
                  </a:moveTo>
                  <a:lnTo>
                    <a:pt x="1469326" y="713676"/>
                  </a:lnTo>
                  <a:lnTo>
                    <a:pt x="1456956" y="713676"/>
                  </a:lnTo>
                  <a:lnTo>
                    <a:pt x="1421815" y="733971"/>
                  </a:lnTo>
                  <a:lnTo>
                    <a:pt x="1406753" y="794651"/>
                  </a:lnTo>
                  <a:lnTo>
                    <a:pt x="1391856" y="841908"/>
                  </a:lnTo>
                  <a:lnTo>
                    <a:pt x="1372704" y="888606"/>
                  </a:lnTo>
                  <a:lnTo>
                    <a:pt x="1349705" y="934072"/>
                  </a:lnTo>
                  <a:lnTo>
                    <a:pt x="1323289" y="977646"/>
                  </a:lnTo>
                  <a:lnTo>
                    <a:pt x="1293850" y="1018654"/>
                  </a:lnTo>
                  <a:lnTo>
                    <a:pt x="1261821" y="1056462"/>
                  </a:lnTo>
                  <a:lnTo>
                    <a:pt x="1227594" y="1090383"/>
                  </a:lnTo>
                  <a:lnTo>
                    <a:pt x="1191590" y="1119759"/>
                  </a:lnTo>
                  <a:lnTo>
                    <a:pt x="1154239" y="1143939"/>
                  </a:lnTo>
                  <a:lnTo>
                    <a:pt x="1115923" y="1162265"/>
                  </a:lnTo>
                  <a:lnTo>
                    <a:pt x="1077074" y="1174051"/>
                  </a:lnTo>
                  <a:lnTo>
                    <a:pt x="1038110" y="1178661"/>
                  </a:lnTo>
                  <a:lnTo>
                    <a:pt x="1018692" y="1173695"/>
                  </a:lnTo>
                  <a:lnTo>
                    <a:pt x="1004087" y="1163802"/>
                  </a:lnTo>
                  <a:lnTo>
                    <a:pt x="996645" y="1151597"/>
                  </a:lnTo>
                  <a:lnTo>
                    <a:pt x="998702" y="1139672"/>
                  </a:lnTo>
                  <a:lnTo>
                    <a:pt x="1019302" y="1119581"/>
                  </a:lnTo>
                  <a:lnTo>
                    <a:pt x="1061326" y="1082484"/>
                  </a:lnTo>
                  <a:lnTo>
                    <a:pt x="1111758" y="1039075"/>
                  </a:lnTo>
                  <a:lnTo>
                    <a:pt x="1157630" y="1000048"/>
                  </a:lnTo>
                  <a:lnTo>
                    <a:pt x="1167663" y="987196"/>
                  </a:lnTo>
                  <a:lnTo>
                    <a:pt x="1161161" y="942467"/>
                  </a:lnTo>
                  <a:lnTo>
                    <a:pt x="1123784" y="929627"/>
                  </a:lnTo>
                  <a:lnTo>
                    <a:pt x="876604" y="1101153"/>
                  </a:lnTo>
                  <a:lnTo>
                    <a:pt x="838060" y="1136053"/>
                  </a:lnTo>
                  <a:lnTo>
                    <a:pt x="809269" y="1178496"/>
                  </a:lnTo>
                  <a:lnTo>
                    <a:pt x="791248" y="1226502"/>
                  </a:lnTo>
                  <a:lnTo>
                    <a:pt x="785012" y="1278115"/>
                  </a:lnTo>
                  <a:lnTo>
                    <a:pt x="785012" y="1466176"/>
                  </a:lnTo>
                  <a:lnTo>
                    <a:pt x="832383" y="1461439"/>
                  </a:lnTo>
                  <a:lnTo>
                    <a:pt x="878814" y="1453756"/>
                  </a:lnTo>
                  <a:lnTo>
                    <a:pt x="924217" y="1443215"/>
                  </a:lnTo>
                  <a:lnTo>
                    <a:pt x="968489" y="1429918"/>
                  </a:lnTo>
                  <a:lnTo>
                    <a:pt x="1011542" y="1413954"/>
                  </a:lnTo>
                  <a:lnTo>
                    <a:pt x="1053287" y="1395437"/>
                  </a:lnTo>
                  <a:lnTo>
                    <a:pt x="1093609" y="1374444"/>
                  </a:lnTo>
                  <a:lnTo>
                    <a:pt x="1132433" y="1351076"/>
                  </a:lnTo>
                  <a:lnTo>
                    <a:pt x="1169644" y="1325422"/>
                  </a:lnTo>
                  <a:lnTo>
                    <a:pt x="1205153" y="1297609"/>
                  </a:lnTo>
                  <a:lnTo>
                    <a:pt x="1238859" y="1267701"/>
                  </a:lnTo>
                  <a:lnTo>
                    <a:pt x="1270673" y="1235798"/>
                  </a:lnTo>
                  <a:lnTo>
                    <a:pt x="1300505" y="1202016"/>
                  </a:lnTo>
                  <a:lnTo>
                    <a:pt x="1328242" y="1166431"/>
                  </a:lnTo>
                  <a:lnTo>
                    <a:pt x="1353781" y="1129144"/>
                  </a:lnTo>
                  <a:lnTo>
                    <a:pt x="1377061" y="1090269"/>
                  </a:lnTo>
                  <a:lnTo>
                    <a:pt x="1397952" y="1049870"/>
                  </a:lnTo>
                  <a:lnTo>
                    <a:pt x="1416367" y="1008075"/>
                  </a:lnTo>
                  <a:lnTo>
                    <a:pt x="1432217" y="964971"/>
                  </a:lnTo>
                  <a:lnTo>
                    <a:pt x="1445412" y="920635"/>
                  </a:lnTo>
                  <a:lnTo>
                    <a:pt x="1455826" y="875195"/>
                  </a:lnTo>
                  <a:lnTo>
                    <a:pt x="1463395" y="828713"/>
                  </a:lnTo>
                  <a:lnTo>
                    <a:pt x="1468005" y="781316"/>
                  </a:lnTo>
                  <a:lnTo>
                    <a:pt x="1469567" y="733082"/>
                  </a:lnTo>
                  <a:close/>
                </a:path>
              </a:pathLst>
            </a:custGeom>
            <a:solidFill>
              <a:srgbClr val="022F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73050" y="5148661"/>
              <a:ext cx="157628" cy="1576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29858" y="2036044"/>
            <a:ext cx="5447030" cy="974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200" spc="-130" b="1">
                <a:solidFill>
                  <a:srgbClr val="205781"/>
                </a:solidFill>
                <a:latin typeface="Tahoma"/>
                <a:cs typeface="Tahoma"/>
              </a:rPr>
              <a:t>LOREM</a:t>
            </a:r>
            <a:r>
              <a:rPr dirty="0" sz="6200" spc="-315" b="1">
                <a:solidFill>
                  <a:srgbClr val="205781"/>
                </a:solidFill>
                <a:latin typeface="Tahoma"/>
                <a:cs typeface="Tahoma"/>
              </a:rPr>
              <a:t> </a:t>
            </a:r>
            <a:r>
              <a:rPr dirty="0" sz="6200" spc="-360" b="1">
                <a:solidFill>
                  <a:srgbClr val="205781"/>
                </a:solidFill>
                <a:latin typeface="Tahoma"/>
                <a:cs typeface="Tahoma"/>
              </a:rPr>
              <a:t>IPSUM</a:t>
            </a:r>
            <a:endParaRPr sz="62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898141" y="4394320"/>
            <a:ext cx="308610" cy="308610"/>
          </a:xfrm>
          <a:custGeom>
            <a:avLst/>
            <a:gdLst/>
            <a:ahLst/>
            <a:cxnLst/>
            <a:rect l="l" t="t" r="r" b="b"/>
            <a:pathLst>
              <a:path w="308610" h="308610">
                <a:moveTo>
                  <a:pt x="154079" y="0"/>
                </a:moveTo>
                <a:lnTo>
                  <a:pt x="105429" y="7868"/>
                </a:lnTo>
                <a:lnTo>
                  <a:pt x="63140" y="29767"/>
                </a:lnTo>
                <a:lnTo>
                  <a:pt x="29767" y="63142"/>
                </a:lnTo>
                <a:lnTo>
                  <a:pt x="7867" y="105435"/>
                </a:lnTo>
                <a:lnTo>
                  <a:pt x="0" y="154089"/>
                </a:lnTo>
                <a:lnTo>
                  <a:pt x="7867" y="202742"/>
                </a:lnTo>
                <a:lnTo>
                  <a:pt x="29767" y="245032"/>
                </a:lnTo>
                <a:lnTo>
                  <a:pt x="63140" y="278404"/>
                </a:lnTo>
                <a:lnTo>
                  <a:pt x="105429" y="300301"/>
                </a:lnTo>
                <a:lnTo>
                  <a:pt x="154079" y="308168"/>
                </a:lnTo>
                <a:lnTo>
                  <a:pt x="202734" y="300301"/>
                </a:lnTo>
                <a:lnTo>
                  <a:pt x="245029" y="278404"/>
                </a:lnTo>
                <a:lnTo>
                  <a:pt x="278407" y="245032"/>
                </a:lnTo>
                <a:lnTo>
                  <a:pt x="300309" y="202742"/>
                </a:lnTo>
                <a:lnTo>
                  <a:pt x="308179" y="154089"/>
                </a:lnTo>
                <a:lnTo>
                  <a:pt x="300309" y="105435"/>
                </a:lnTo>
                <a:lnTo>
                  <a:pt x="278407" y="63142"/>
                </a:lnTo>
                <a:lnTo>
                  <a:pt x="245029" y="29767"/>
                </a:lnTo>
                <a:lnTo>
                  <a:pt x="202734" y="7868"/>
                </a:lnTo>
                <a:lnTo>
                  <a:pt x="154079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898141" y="5813433"/>
            <a:ext cx="308610" cy="308610"/>
          </a:xfrm>
          <a:custGeom>
            <a:avLst/>
            <a:gdLst/>
            <a:ahLst/>
            <a:cxnLst/>
            <a:rect l="l" t="t" r="r" b="b"/>
            <a:pathLst>
              <a:path w="308610" h="308610">
                <a:moveTo>
                  <a:pt x="154079" y="0"/>
                </a:moveTo>
                <a:lnTo>
                  <a:pt x="105429" y="7868"/>
                </a:lnTo>
                <a:lnTo>
                  <a:pt x="63140" y="29767"/>
                </a:lnTo>
                <a:lnTo>
                  <a:pt x="29767" y="63142"/>
                </a:lnTo>
                <a:lnTo>
                  <a:pt x="7867" y="105435"/>
                </a:lnTo>
                <a:lnTo>
                  <a:pt x="0" y="154089"/>
                </a:lnTo>
                <a:lnTo>
                  <a:pt x="7867" y="202742"/>
                </a:lnTo>
                <a:lnTo>
                  <a:pt x="29767" y="245032"/>
                </a:lnTo>
                <a:lnTo>
                  <a:pt x="63140" y="278404"/>
                </a:lnTo>
                <a:lnTo>
                  <a:pt x="105429" y="300301"/>
                </a:lnTo>
                <a:lnTo>
                  <a:pt x="154079" y="308168"/>
                </a:lnTo>
                <a:lnTo>
                  <a:pt x="202734" y="300301"/>
                </a:lnTo>
                <a:lnTo>
                  <a:pt x="245029" y="278404"/>
                </a:lnTo>
                <a:lnTo>
                  <a:pt x="278407" y="245032"/>
                </a:lnTo>
                <a:lnTo>
                  <a:pt x="300309" y="202742"/>
                </a:lnTo>
                <a:lnTo>
                  <a:pt x="308179" y="154089"/>
                </a:lnTo>
                <a:lnTo>
                  <a:pt x="300309" y="105435"/>
                </a:lnTo>
                <a:lnTo>
                  <a:pt x="278407" y="63142"/>
                </a:lnTo>
                <a:lnTo>
                  <a:pt x="245029" y="29767"/>
                </a:lnTo>
                <a:lnTo>
                  <a:pt x="202734" y="7868"/>
                </a:lnTo>
                <a:lnTo>
                  <a:pt x="154079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898141" y="7232546"/>
            <a:ext cx="308610" cy="308610"/>
          </a:xfrm>
          <a:custGeom>
            <a:avLst/>
            <a:gdLst/>
            <a:ahLst/>
            <a:cxnLst/>
            <a:rect l="l" t="t" r="r" b="b"/>
            <a:pathLst>
              <a:path w="308610" h="308609">
                <a:moveTo>
                  <a:pt x="154079" y="0"/>
                </a:moveTo>
                <a:lnTo>
                  <a:pt x="105429" y="7868"/>
                </a:lnTo>
                <a:lnTo>
                  <a:pt x="63140" y="29767"/>
                </a:lnTo>
                <a:lnTo>
                  <a:pt x="29767" y="63142"/>
                </a:lnTo>
                <a:lnTo>
                  <a:pt x="7867" y="105435"/>
                </a:lnTo>
                <a:lnTo>
                  <a:pt x="0" y="154089"/>
                </a:lnTo>
                <a:lnTo>
                  <a:pt x="7867" y="202742"/>
                </a:lnTo>
                <a:lnTo>
                  <a:pt x="29767" y="245032"/>
                </a:lnTo>
                <a:lnTo>
                  <a:pt x="63140" y="278404"/>
                </a:lnTo>
                <a:lnTo>
                  <a:pt x="105429" y="300301"/>
                </a:lnTo>
                <a:lnTo>
                  <a:pt x="154079" y="308168"/>
                </a:lnTo>
                <a:lnTo>
                  <a:pt x="202734" y="300301"/>
                </a:lnTo>
                <a:lnTo>
                  <a:pt x="245029" y="278404"/>
                </a:lnTo>
                <a:lnTo>
                  <a:pt x="278407" y="245032"/>
                </a:lnTo>
                <a:lnTo>
                  <a:pt x="300309" y="202742"/>
                </a:lnTo>
                <a:lnTo>
                  <a:pt x="308179" y="154089"/>
                </a:lnTo>
                <a:lnTo>
                  <a:pt x="300309" y="105435"/>
                </a:lnTo>
                <a:lnTo>
                  <a:pt x="278407" y="63142"/>
                </a:lnTo>
                <a:lnTo>
                  <a:pt x="245029" y="29767"/>
                </a:lnTo>
                <a:lnTo>
                  <a:pt x="202734" y="7868"/>
                </a:lnTo>
                <a:lnTo>
                  <a:pt x="154079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898141" y="8651660"/>
            <a:ext cx="308610" cy="308610"/>
          </a:xfrm>
          <a:custGeom>
            <a:avLst/>
            <a:gdLst/>
            <a:ahLst/>
            <a:cxnLst/>
            <a:rect l="l" t="t" r="r" b="b"/>
            <a:pathLst>
              <a:path w="308610" h="308609">
                <a:moveTo>
                  <a:pt x="154079" y="0"/>
                </a:moveTo>
                <a:lnTo>
                  <a:pt x="105429" y="7868"/>
                </a:lnTo>
                <a:lnTo>
                  <a:pt x="63140" y="29767"/>
                </a:lnTo>
                <a:lnTo>
                  <a:pt x="29767" y="63142"/>
                </a:lnTo>
                <a:lnTo>
                  <a:pt x="7867" y="105435"/>
                </a:lnTo>
                <a:lnTo>
                  <a:pt x="0" y="154089"/>
                </a:lnTo>
                <a:lnTo>
                  <a:pt x="7867" y="202742"/>
                </a:lnTo>
                <a:lnTo>
                  <a:pt x="29767" y="245032"/>
                </a:lnTo>
                <a:lnTo>
                  <a:pt x="63140" y="278404"/>
                </a:lnTo>
                <a:lnTo>
                  <a:pt x="105429" y="300301"/>
                </a:lnTo>
                <a:lnTo>
                  <a:pt x="154079" y="308168"/>
                </a:lnTo>
                <a:lnTo>
                  <a:pt x="202734" y="300301"/>
                </a:lnTo>
                <a:lnTo>
                  <a:pt x="245029" y="278404"/>
                </a:lnTo>
                <a:lnTo>
                  <a:pt x="278407" y="245032"/>
                </a:lnTo>
                <a:lnTo>
                  <a:pt x="300309" y="202742"/>
                </a:lnTo>
                <a:lnTo>
                  <a:pt x="308179" y="154089"/>
                </a:lnTo>
                <a:lnTo>
                  <a:pt x="300309" y="105435"/>
                </a:lnTo>
                <a:lnTo>
                  <a:pt x="278407" y="63142"/>
                </a:lnTo>
                <a:lnTo>
                  <a:pt x="245029" y="29767"/>
                </a:lnTo>
                <a:lnTo>
                  <a:pt x="202734" y="7868"/>
                </a:lnTo>
                <a:lnTo>
                  <a:pt x="154079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754655" y="4091446"/>
            <a:ext cx="4832350" cy="504571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14" b="1">
                <a:solidFill>
                  <a:srgbClr val="0B0F29"/>
                </a:solidFill>
                <a:latin typeface="Tahoma"/>
                <a:cs typeface="Tahoma"/>
              </a:rPr>
              <a:t>dolor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sit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70" b="1">
                <a:solidFill>
                  <a:srgbClr val="0B0F29"/>
                </a:solidFill>
                <a:latin typeface="Tahoma"/>
                <a:cs typeface="Tahoma"/>
              </a:rPr>
              <a:t>amet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0" b="1">
                <a:solidFill>
                  <a:srgbClr val="0B0F29"/>
                </a:solidFill>
                <a:latin typeface="Tahoma"/>
                <a:cs typeface="Tahoma"/>
              </a:rPr>
              <a:t>adipiscing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5" b="1">
                <a:solidFill>
                  <a:srgbClr val="0B0F29"/>
                </a:solidFill>
                <a:latin typeface="Tahoma"/>
                <a:cs typeface="Tahoma"/>
              </a:rPr>
              <a:t>et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elit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5" b="1">
                <a:solidFill>
                  <a:srgbClr val="0B0F29"/>
                </a:solidFill>
                <a:latin typeface="Tahoma"/>
                <a:cs typeface="Tahoma"/>
              </a:rPr>
              <a:t>sed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80" b="1">
                <a:solidFill>
                  <a:srgbClr val="0B0F29"/>
                </a:solidFill>
                <a:latin typeface="Tahoma"/>
                <a:cs typeface="Tahoma"/>
              </a:rPr>
              <a:t>diam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0" b="1">
                <a:solidFill>
                  <a:srgbClr val="0B0F29"/>
                </a:solidFill>
                <a:latin typeface="Tahoma"/>
                <a:cs typeface="Tahoma"/>
              </a:rPr>
              <a:t>non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50" b="1">
                <a:solidFill>
                  <a:srgbClr val="0B0F29"/>
                </a:solidFill>
                <a:latin typeface="Tahoma"/>
                <a:cs typeface="Tahoma"/>
              </a:rPr>
              <a:t>ismod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5" b="1">
                <a:solidFill>
                  <a:srgbClr val="0B0F29"/>
                </a:solidFill>
                <a:latin typeface="Tahoma"/>
                <a:cs typeface="Tahoma"/>
              </a:rPr>
              <a:t>tincidunt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40" b="1">
                <a:solidFill>
                  <a:srgbClr val="0B0F29"/>
                </a:solidFill>
                <a:latin typeface="Tahoma"/>
                <a:cs typeface="Tahoma"/>
              </a:rPr>
              <a:t>laorts.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14" b="1">
                <a:solidFill>
                  <a:srgbClr val="0B0F29"/>
                </a:solidFill>
                <a:latin typeface="Tahoma"/>
                <a:cs typeface="Tahoma"/>
              </a:rPr>
              <a:t>dolor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sit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70" b="1">
                <a:solidFill>
                  <a:srgbClr val="0B0F29"/>
                </a:solidFill>
                <a:latin typeface="Tahoma"/>
                <a:cs typeface="Tahoma"/>
              </a:rPr>
              <a:t>amet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0" b="1">
                <a:solidFill>
                  <a:srgbClr val="0B0F29"/>
                </a:solidFill>
                <a:latin typeface="Tahoma"/>
                <a:cs typeface="Tahoma"/>
              </a:rPr>
              <a:t>adipiscing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5" b="1">
                <a:solidFill>
                  <a:srgbClr val="0B0F29"/>
                </a:solidFill>
                <a:latin typeface="Tahoma"/>
                <a:cs typeface="Tahoma"/>
              </a:rPr>
              <a:t>et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elit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5" b="1">
                <a:solidFill>
                  <a:srgbClr val="0B0F29"/>
                </a:solidFill>
                <a:latin typeface="Tahoma"/>
                <a:cs typeface="Tahoma"/>
              </a:rPr>
              <a:t>sed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80" b="1">
                <a:solidFill>
                  <a:srgbClr val="0B0F29"/>
                </a:solidFill>
                <a:latin typeface="Tahoma"/>
                <a:cs typeface="Tahoma"/>
              </a:rPr>
              <a:t>diam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0" b="1">
                <a:solidFill>
                  <a:srgbClr val="0B0F29"/>
                </a:solidFill>
                <a:latin typeface="Tahoma"/>
                <a:cs typeface="Tahoma"/>
              </a:rPr>
              <a:t>non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50" b="1">
                <a:solidFill>
                  <a:srgbClr val="0B0F29"/>
                </a:solidFill>
                <a:latin typeface="Tahoma"/>
                <a:cs typeface="Tahoma"/>
              </a:rPr>
              <a:t>ismod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5" b="1">
                <a:solidFill>
                  <a:srgbClr val="0B0F29"/>
                </a:solidFill>
                <a:latin typeface="Tahoma"/>
                <a:cs typeface="Tahoma"/>
              </a:rPr>
              <a:t>tincidunt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40" b="1">
                <a:solidFill>
                  <a:srgbClr val="0B0F29"/>
                </a:solidFill>
                <a:latin typeface="Tahoma"/>
                <a:cs typeface="Tahoma"/>
              </a:rPr>
              <a:t>laorts.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14" b="1">
                <a:solidFill>
                  <a:srgbClr val="0B0F29"/>
                </a:solidFill>
                <a:latin typeface="Tahoma"/>
                <a:cs typeface="Tahoma"/>
              </a:rPr>
              <a:t>dolor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sit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70" b="1">
                <a:solidFill>
                  <a:srgbClr val="0B0F29"/>
                </a:solidFill>
                <a:latin typeface="Tahoma"/>
                <a:cs typeface="Tahoma"/>
              </a:rPr>
              <a:t>amet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0" b="1">
                <a:solidFill>
                  <a:srgbClr val="0B0F29"/>
                </a:solidFill>
                <a:latin typeface="Tahoma"/>
                <a:cs typeface="Tahoma"/>
              </a:rPr>
              <a:t>adipiscing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5" b="1">
                <a:solidFill>
                  <a:srgbClr val="0B0F29"/>
                </a:solidFill>
                <a:latin typeface="Tahoma"/>
                <a:cs typeface="Tahoma"/>
              </a:rPr>
              <a:t>et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elit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5" b="1">
                <a:solidFill>
                  <a:srgbClr val="0B0F29"/>
                </a:solidFill>
                <a:latin typeface="Tahoma"/>
                <a:cs typeface="Tahoma"/>
              </a:rPr>
              <a:t>sed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80" b="1">
                <a:solidFill>
                  <a:srgbClr val="0B0F29"/>
                </a:solidFill>
                <a:latin typeface="Tahoma"/>
                <a:cs typeface="Tahoma"/>
              </a:rPr>
              <a:t>diam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0" b="1">
                <a:solidFill>
                  <a:srgbClr val="0B0F29"/>
                </a:solidFill>
                <a:latin typeface="Tahoma"/>
                <a:cs typeface="Tahoma"/>
              </a:rPr>
              <a:t>non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50" b="1">
                <a:solidFill>
                  <a:srgbClr val="0B0F29"/>
                </a:solidFill>
                <a:latin typeface="Tahoma"/>
                <a:cs typeface="Tahoma"/>
              </a:rPr>
              <a:t>ismod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5" b="1">
                <a:solidFill>
                  <a:srgbClr val="0B0F29"/>
                </a:solidFill>
                <a:latin typeface="Tahoma"/>
                <a:cs typeface="Tahoma"/>
              </a:rPr>
              <a:t>tincidunt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40" b="1">
                <a:solidFill>
                  <a:srgbClr val="0B0F29"/>
                </a:solidFill>
                <a:latin typeface="Tahoma"/>
                <a:cs typeface="Tahoma"/>
              </a:rPr>
              <a:t>laorts.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14" b="1">
                <a:solidFill>
                  <a:srgbClr val="0B0F29"/>
                </a:solidFill>
                <a:latin typeface="Tahoma"/>
                <a:cs typeface="Tahoma"/>
              </a:rPr>
              <a:t>dolor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sit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70" b="1">
                <a:solidFill>
                  <a:srgbClr val="0B0F29"/>
                </a:solidFill>
                <a:latin typeface="Tahoma"/>
                <a:cs typeface="Tahoma"/>
              </a:rPr>
              <a:t>amet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0" b="1">
                <a:solidFill>
                  <a:srgbClr val="0B0F29"/>
                </a:solidFill>
                <a:latin typeface="Tahoma"/>
                <a:cs typeface="Tahoma"/>
              </a:rPr>
              <a:t>adipiscing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5" b="1">
                <a:solidFill>
                  <a:srgbClr val="0B0F29"/>
                </a:solidFill>
                <a:latin typeface="Tahoma"/>
                <a:cs typeface="Tahoma"/>
              </a:rPr>
              <a:t>et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elit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5" b="1">
                <a:solidFill>
                  <a:srgbClr val="0B0F29"/>
                </a:solidFill>
                <a:latin typeface="Tahoma"/>
                <a:cs typeface="Tahoma"/>
              </a:rPr>
              <a:t>sed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80" b="1">
                <a:solidFill>
                  <a:srgbClr val="0B0F29"/>
                </a:solidFill>
                <a:latin typeface="Tahoma"/>
                <a:cs typeface="Tahoma"/>
              </a:rPr>
              <a:t>diam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0" b="1">
                <a:solidFill>
                  <a:srgbClr val="0B0F29"/>
                </a:solidFill>
                <a:latin typeface="Tahoma"/>
                <a:cs typeface="Tahoma"/>
              </a:rPr>
              <a:t>non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50" b="1">
                <a:solidFill>
                  <a:srgbClr val="0B0F29"/>
                </a:solidFill>
                <a:latin typeface="Tahoma"/>
                <a:cs typeface="Tahoma"/>
              </a:rPr>
              <a:t>ismod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5" b="1">
                <a:solidFill>
                  <a:srgbClr val="0B0F29"/>
                </a:solidFill>
                <a:latin typeface="Tahoma"/>
                <a:cs typeface="Tahoma"/>
              </a:rPr>
              <a:t>tincidunt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40" b="1">
                <a:solidFill>
                  <a:srgbClr val="0B0F29"/>
                </a:solidFill>
                <a:latin typeface="Tahoma"/>
                <a:cs typeface="Tahoma"/>
              </a:rPr>
              <a:t>laorts.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898138" y="3512508"/>
            <a:ext cx="1205865" cy="0"/>
          </a:xfrm>
          <a:custGeom>
            <a:avLst/>
            <a:gdLst/>
            <a:ahLst/>
            <a:cxnLst/>
            <a:rect l="l" t="t" r="r" b="b"/>
            <a:pathLst>
              <a:path w="1205864" h="0">
                <a:moveTo>
                  <a:pt x="0" y="0"/>
                </a:moveTo>
                <a:lnTo>
                  <a:pt x="1205586" y="0"/>
                </a:lnTo>
              </a:path>
            </a:pathLst>
          </a:custGeom>
          <a:ln w="25821">
            <a:solidFill>
              <a:srgbClr val="0B0F2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652" y="2344860"/>
              <a:ext cx="8850358" cy="791660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0" y="10261467"/>
              <a:ext cx="10206990" cy="1047115"/>
            </a:xfrm>
            <a:custGeom>
              <a:avLst/>
              <a:gdLst/>
              <a:ahLst/>
              <a:cxnLst/>
              <a:rect l="l" t="t" r="r" b="b"/>
              <a:pathLst>
                <a:path w="10206990" h="1047115">
                  <a:moveTo>
                    <a:pt x="10206652" y="0"/>
                  </a:moveTo>
                  <a:lnTo>
                    <a:pt x="0" y="0"/>
                  </a:lnTo>
                  <a:lnTo>
                    <a:pt x="0" y="1047088"/>
                  </a:lnTo>
                  <a:lnTo>
                    <a:pt x="10206652" y="1047088"/>
                  </a:lnTo>
                  <a:lnTo>
                    <a:pt x="10206652" y="0"/>
                  </a:lnTo>
                  <a:close/>
                </a:path>
              </a:pathLst>
            </a:custGeom>
            <a:solidFill>
              <a:srgbClr val="022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9057011" y="0"/>
              <a:ext cx="1047115" cy="2345055"/>
            </a:xfrm>
            <a:custGeom>
              <a:avLst/>
              <a:gdLst/>
              <a:ahLst/>
              <a:cxnLst/>
              <a:rect l="l" t="t" r="r" b="b"/>
              <a:pathLst>
                <a:path w="1047115" h="2345055">
                  <a:moveTo>
                    <a:pt x="1047088" y="0"/>
                  </a:moveTo>
                  <a:lnTo>
                    <a:pt x="0" y="0"/>
                  </a:lnTo>
                  <a:lnTo>
                    <a:pt x="0" y="2344860"/>
                  </a:lnTo>
                  <a:lnTo>
                    <a:pt x="1047088" y="2344860"/>
                  </a:lnTo>
                  <a:lnTo>
                    <a:pt x="1047088" y="0"/>
                  </a:lnTo>
                  <a:close/>
                </a:path>
              </a:pathLst>
            </a:custGeom>
            <a:solidFill>
              <a:srgbClr val="2057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110"/>
              </a:spcBef>
            </a:pPr>
            <a:r>
              <a:rPr dirty="0" spc="235"/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384" y="1399528"/>
            <a:ext cx="5447030" cy="9740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200" spc="-130" b="1">
                <a:solidFill>
                  <a:srgbClr val="205781"/>
                </a:solidFill>
                <a:latin typeface="Tahoma"/>
                <a:cs typeface="Tahoma"/>
              </a:rPr>
              <a:t>LOREM</a:t>
            </a:r>
            <a:r>
              <a:rPr dirty="0" sz="6200" spc="-315" b="1">
                <a:solidFill>
                  <a:srgbClr val="205781"/>
                </a:solidFill>
                <a:latin typeface="Tahoma"/>
                <a:cs typeface="Tahoma"/>
              </a:rPr>
              <a:t> </a:t>
            </a:r>
            <a:r>
              <a:rPr dirty="0" sz="6200" spc="-360" b="1">
                <a:solidFill>
                  <a:srgbClr val="205781"/>
                </a:solidFill>
                <a:latin typeface="Tahoma"/>
                <a:cs typeface="Tahoma"/>
              </a:rPr>
              <a:t>IPSUM</a:t>
            </a:r>
            <a:endParaRPr sz="62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64769">
              <a:lnSpc>
                <a:spcPct val="100000"/>
              </a:lnSpc>
              <a:spcBef>
                <a:spcPts val="120"/>
              </a:spcBef>
            </a:pPr>
            <a:r>
              <a:rPr dirty="0" spc="-275"/>
              <a:t>TITLE</a:t>
            </a:r>
          </a:p>
          <a:p>
            <a:pPr algn="just" marL="12700" marR="5080">
              <a:lnSpc>
                <a:spcPct val="145400"/>
              </a:lnSpc>
              <a:spcBef>
                <a:spcPts val="1110"/>
              </a:spcBef>
            </a:pPr>
            <a:r>
              <a:rPr dirty="0" sz="2100" spc="-105"/>
              <a:t>Lorem</a:t>
            </a:r>
            <a:r>
              <a:rPr dirty="0" sz="2100" spc="-40"/>
              <a:t> </a:t>
            </a:r>
            <a:r>
              <a:rPr dirty="0" sz="2100" spc="-105"/>
              <a:t>ipsum</a:t>
            </a:r>
            <a:r>
              <a:rPr dirty="0" sz="2100" spc="-35"/>
              <a:t> </a:t>
            </a:r>
            <a:r>
              <a:rPr dirty="0" sz="2100" spc="-60"/>
              <a:t>dolor</a:t>
            </a:r>
            <a:r>
              <a:rPr dirty="0" sz="2100" spc="-65"/>
              <a:t> </a:t>
            </a:r>
            <a:r>
              <a:rPr dirty="0" sz="2100"/>
              <a:t>sit</a:t>
            </a:r>
            <a:r>
              <a:rPr dirty="0" sz="2100" spc="-35"/>
              <a:t> </a:t>
            </a:r>
            <a:r>
              <a:rPr dirty="0" sz="2100" spc="-100"/>
              <a:t>amet</a:t>
            </a:r>
            <a:r>
              <a:rPr dirty="0" sz="2100" spc="-35"/>
              <a:t> </a:t>
            </a:r>
            <a:r>
              <a:rPr dirty="0" sz="2100" spc="-120"/>
              <a:t>adipiscing</a:t>
            </a:r>
            <a:r>
              <a:rPr dirty="0" sz="2100" spc="-30"/>
              <a:t> </a:t>
            </a:r>
            <a:r>
              <a:rPr dirty="0" sz="2100"/>
              <a:t>et</a:t>
            </a:r>
            <a:r>
              <a:rPr dirty="0" sz="2100" spc="-35"/>
              <a:t> </a:t>
            </a:r>
            <a:r>
              <a:rPr dirty="0" sz="2100" spc="-60"/>
              <a:t>elit </a:t>
            </a:r>
            <a:r>
              <a:rPr dirty="0" sz="2100"/>
              <a:t>sed</a:t>
            </a:r>
            <a:r>
              <a:rPr dirty="0" sz="2100" spc="-30"/>
              <a:t> </a:t>
            </a:r>
            <a:r>
              <a:rPr dirty="0" sz="2100" spc="-50"/>
              <a:t>diam</a:t>
            </a:r>
            <a:r>
              <a:rPr dirty="0" sz="2100" spc="-30"/>
              <a:t> </a:t>
            </a:r>
            <a:r>
              <a:rPr dirty="0" sz="2100"/>
              <a:t>non</a:t>
            </a:r>
            <a:r>
              <a:rPr dirty="0" sz="2100" spc="-30"/>
              <a:t> </a:t>
            </a:r>
            <a:r>
              <a:rPr dirty="0" sz="2100" spc="-45"/>
              <a:t>ismod</a:t>
            </a:r>
            <a:r>
              <a:rPr dirty="0" sz="2100" spc="-30"/>
              <a:t> </a:t>
            </a:r>
            <a:r>
              <a:rPr dirty="0" sz="2100" spc="-70"/>
              <a:t>tincidunt</a:t>
            </a:r>
            <a:r>
              <a:rPr dirty="0" sz="2100" spc="-30"/>
              <a:t> </a:t>
            </a:r>
            <a:r>
              <a:rPr dirty="0" sz="2100" spc="-75"/>
              <a:t>laorts.</a:t>
            </a:r>
            <a:r>
              <a:rPr dirty="0" sz="2100" spc="-30"/>
              <a:t> </a:t>
            </a:r>
            <a:r>
              <a:rPr dirty="0" sz="2100" spc="-100"/>
              <a:t>Lorem </a:t>
            </a:r>
            <a:r>
              <a:rPr dirty="0" sz="2100" spc="-190"/>
              <a:t>ipsum</a:t>
            </a:r>
            <a:r>
              <a:rPr dirty="0" sz="2100" spc="35"/>
              <a:t> </a:t>
            </a:r>
            <a:r>
              <a:rPr dirty="0" sz="2100" spc="-150"/>
              <a:t>dolor</a:t>
            </a:r>
            <a:r>
              <a:rPr dirty="0" sz="2100" spc="-5"/>
              <a:t> </a:t>
            </a:r>
            <a:r>
              <a:rPr dirty="0" sz="2100" spc="-155"/>
              <a:t>sit</a:t>
            </a:r>
            <a:r>
              <a:rPr dirty="0" sz="2100" spc="30"/>
              <a:t> </a:t>
            </a:r>
            <a:r>
              <a:rPr dirty="0" sz="2100" spc="-210"/>
              <a:t>amet</a:t>
            </a:r>
            <a:r>
              <a:rPr dirty="0" sz="2100" spc="60"/>
              <a:t> </a:t>
            </a:r>
            <a:r>
              <a:rPr dirty="0" sz="2100" spc="-155"/>
              <a:t>adipiscing</a:t>
            </a:r>
            <a:r>
              <a:rPr dirty="0" sz="2100" spc="45"/>
              <a:t> </a:t>
            </a:r>
            <a:r>
              <a:rPr dirty="0" sz="2100" spc="-200"/>
              <a:t>et</a:t>
            </a:r>
            <a:r>
              <a:rPr dirty="0" sz="2100" spc="45"/>
              <a:t> </a:t>
            </a:r>
            <a:r>
              <a:rPr dirty="0" sz="2100" spc="-145"/>
              <a:t>elit</a:t>
            </a:r>
            <a:r>
              <a:rPr dirty="0" sz="2100" spc="45"/>
              <a:t> </a:t>
            </a:r>
            <a:r>
              <a:rPr dirty="0" sz="2100" spc="-200"/>
              <a:t>sed</a:t>
            </a:r>
            <a:r>
              <a:rPr dirty="0" sz="2100" spc="50"/>
              <a:t> </a:t>
            </a:r>
            <a:r>
              <a:rPr dirty="0" sz="2100" spc="-114"/>
              <a:t>diam </a:t>
            </a:r>
            <a:r>
              <a:rPr dirty="0" sz="2100" spc="-140"/>
              <a:t>non</a:t>
            </a:r>
            <a:r>
              <a:rPr dirty="0" sz="2100" spc="-80"/>
              <a:t> </a:t>
            </a:r>
            <a:r>
              <a:rPr dirty="0" sz="2100" spc="-150"/>
              <a:t>ismod</a:t>
            </a:r>
            <a:r>
              <a:rPr dirty="0" sz="2100" spc="-75"/>
              <a:t> </a:t>
            </a:r>
            <a:r>
              <a:rPr dirty="0" sz="2100" spc="-120"/>
              <a:t>tintcidunt</a:t>
            </a:r>
            <a:r>
              <a:rPr dirty="0" sz="2100" spc="-75"/>
              <a:t> </a:t>
            </a:r>
            <a:r>
              <a:rPr dirty="0" sz="2100" spc="-10"/>
              <a:t>laorts.</a:t>
            </a:r>
            <a:endParaRPr sz="2100"/>
          </a:p>
          <a:p>
            <a:pPr>
              <a:lnSpc>
                <a:spcPct val="100000"/>
              </a:lnSpc>
              <a:spcBef>
                <a:spcPts val="2505"/>
              </a:spcBef>
            </a:pPr>
            <a:endParaRPr sz="2100"/>
          </a:p>
          <a:p>
            <a:pPr marL="64769">
              <a:lnSpc>
                <a:spcPct val="100000"/>
              </a:lnSpc>
            </a:pPr>
            <a:r>
              <a:rPr dirty="0" spc="-275"/>
              <a:t>TITLE</a:t>
            </a:r>
          </a:p>
          <a:p>
            <a:pPr algn="just" marL="12700" marR="5080">
              <a:lnSpc>
                <a:spcPct val="145400"/>
              </a:lnSpc>
              <a:spcBef>
                <a:spcPts val="1110"/>
              </a:spcBef>
            </a:pPr>
            <a:r>
              <a:rPr dirty="0" sz="2100" spc="-105"/>
              <a:t>Lorem</a:t>
            </a:r>
            <a:r>
              <a:rPr dirty="0" sz="2100" spc="-40"/>
              <a:t> </a:t>
            </a:r>
            <a:r>
              <a:rPr dirty="0" sz="2100" spc="-105"/>
              <a:t>ipsum</a:t>
            </a:r>
            <a:r>
              <a:rPr dirty="0" sz="2100" spc="-35"/>
              <a:t> </a:t>
            </a:r>
            <a:r>
              <a:rPr dirty="0" sz="2100" spc="-60"/>
              <a:t>dolor</a:t>
            </a:r>
            <a:r>
              <a:rPr dirty="0" sz="2100" spc="-65"/>
              <a:t> </a:t>
            </a:r>
            <a:r>
              <a:rPr dirty="0" sz="2100"/>
              <a:t>sit</a:t>
            </a:r>
            <a:r>
              <a:rPr dirty="0" sz="2100" spc="-35"/>
              <a:t> </a:t>
            </a:r>
            <a:r>
              <a:rPr dirty="0" sz="2100" spc="-100"/>
              <a:t>amet</a:t>
            </a:r>
            <a:r>
              <a:rPr dirty="0" sz="2100" spc="-35"/>
              <a:t> </a:t>
            </a:r>
            <a:r>
              <a:rPr dirty="0" sz="2100" spc="-120"/>
              <a:t>adipiscing</a:t>
            </a:r>
            <a:r>
              <a:rPr dirty="0" sz="2100" spc="-30"/>
              <a:t> </a:t>
            </a:r>
            <a:r>
              <a:rPr dirty="0" sz="2100"/>
              <a:t>et</a:t>
            </a:r>
            <a:r>
              <a:rPr dirty="0" sz="2100" spc="-35"/>
              <a:t> </a:t>
            </a:r>
            <a:r>
              <a:rPr dirty="0" sz="2100" spc="-60"/>
              <a:t>elit </a:t>
            </a:r>
            <a:r>
              <a:rPr dirty="0" sz="2100"/>
              <a:t>sed</a:t>
            </a:r>
            <a:r>
              <a:rPr dirty="0" sz="2100" spc="-30"/>
              <a:t> </a:t>
            </a:r>
            <a:r>
              <a:rPr dirty="0" sz="2100" spc="-50"/>
              <a:t>diam</a:t>
            </a:r>
            <a:r>
              <a:rPr dirty="0" sz="2100" spc="-30"/>
              <a:t> </a:t>
            </a:r>
            <a:r>
              <a:rPr dirty="0" sz="2100"/>
              <a:t>non</a:t>
            </a:r>
            <a:r>
              <a:rPr dirty="0" sz="2100" spc="-30"/>
              <a:t> </a:t>
            </a:r>
            <a:r>
              <a:rPr dirty="0" sz="2100" spc="-45"/>
              <a:t>ismod</a:t>
            </a:r>
            <a:r>
              <a:rPr dirty="0" sz="2100" spc="-30"/>
              <a:t> </a:t>
            </a:r>
            <a:r>
              <a:rPr dirty="0" sz="2100" spc="-70"/>
              <a:t>tincidunt</a:t>
            </a:r>
            <a:r>
              <a:rPr dirty="0" sz="2100" spc="-30"/>
              <a:t> </a:t>
            </a:r>
            <a:r>
              <a:rPr dirty="0" sz="2100" spc="-75"/>
              <a:t>laorts.</a:t>
            </a:r>
            <a:r>
              <a:rPr dirty="0" sz="2100" spc="-30"/>
              <a:t> </a:t>
            </a:r>
            <a:r>
              <a:rPr dirty="0" sz="2100" spc="-100"/>
              <a:t>Lorem </a:t>
            </a:r>
            <a:r>
              <a:rPr dirty="0" sz="2100" spc="-190"/>
              <a:t>ipsum</a:t>
            </a:r>
            <a:r>
              <a:rPr dirty="0" sz="2100" spc="35"/>
              <a:t> </a:t>
            </a:r>
            <a:r>
              <a:rPr dirty="0" sz="2100" spc="-150"/>
              <a:t>dolor</a:t>
            </a:r>
            <a:r>
              <a:rPr dirty="0" sz="2100" spc="-5"/>
              <a:t> </a:t>
            </a:r>
            <a:r>
              <a:rPr dirty="0" sz="2100" spc="-155"/>
              <a:t>sit</a:t>
            </a:r>
            <a:r>
              <a:rPr dirty="0" sz="2100" spc="30"/>
              <a:t> </a:t>
            </a:r>
            <a:r>
              <a:rPr dirty="0" sz="2100" spc="-210"/>
              <a:t>amet</a:t>
            </a:r>
            <a:r>
              <a:rPr dirty="0" sz="2100" spc="60"/>
              <a:t> </a:t>
            </a:r>
            <a:r>
              <a:rPr dirty="0" sz="2100" spc="-155"/>
              <a:t>adipiscing</a:t>
            </a:r>
            <a:r>
              <a:rPr dirty="0" sz="2100" spc="45"/>
              <a:t> </a:t>
            </a:r>
            <a:r>
              <a:rPr dirty="0" sz="2100" spc="-200"/>
              <a:t>et</a:t>
            </a:r>
            <a:r>
              <a:rPr dirty="0" sz="2100" spc="45"/>
              <a:t> </a:t>
            </a:r>
            <a:r>
              <a:rPr dirty="0" sz="2100" spc="-145"/>
              <a:t>elit</a:t>
            </a:r>
            <a:r>
              <a:rPr dirty="0" sz="2100" spc="45"/>
              <a:t> </a:t>
            </a:r>
            <a:r>
              <a:rPr dirty="0" sz="2100" spc="-200"/>
              <a:t>sed</a:t>
            </a:r>
            <a:r>
              <a:rPr dirty="0" sz="2100" spc="50"/>
              <a:t> </a:t>
            </a:r>
            <a:r>
              <a:rPr dirty="0" sz="2100" spc="-114"/>
              <a:t>diam </a:t>
            </a:r>
            <a:r>
              <a:rPr dirty="0" sz="2100" spc="-140"/>
              <a:t>non</a:t>
            </a:r>
            <a:r>
              <a:rPr dirty="0" sz="2100" spc="-80"/>
              <a:t> </a:t>
            </a:r>
            <a:r>
              <a:rPr dirty="0" sz="2100" spc="-150"/>
              <a:t>ismod</a:t>
            </a:r>
            <a:r>
              <a:rPr dirty="0" sz="2100" spc="-75"/>
              <a:t> </a:t>
            </a:r>
            <a:r>
              <a:rPr dirty="0" sz="2100" spc="-120"/>
              <a:t>tintcidunt</a:t>
            </a:r>
            <a:r>
              <a:rPr dirty="0" sz="2100" spc="-75"/>
              <a:t> </a:t>
            </a:r>
            <a:r>
              <a:rPr dirty="0" sz="2100" spc="-10"/>
              <a:t>laorts.</a:t>
            </a:r>
            <a:endParaRPr sz="2100"/>
          </a:p>
        </p:txBody>
      </p:sp>
      <p:sp>
        <p:nvSpPr>
          <p:cNvPr id="4" name="object 4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64769">
              <a:lnSpc>
                <a:spcPct val="100000"/>
              </a:lnSpc>
              <a:spcBef>
                <a:spcPts val="120"/>
              </a:spcBef>
            </a:pPr>
            <a:r>
              <a:rPr dirty="0" spc="-275"/>
              <a:t>TITLE</a:t>
            </a:r>
          </a:p>
          <a:p>
            <a:pPr algn="just" marL="12700" marR="5080">
              <a:lnSpc>
                <a:spcPct val="145400"/>
              </a:lnSpc>
              <a:spcBef>
                <a:spcPts val="1110"/>
              </a:spcBef>
            </a:pPr>
            <a:r>
              <a:rPr dirty="0" sz="2100" spc="-105"/>
              <a:t>Lorem</a:t>
            </a:r>
            <a:r>
              <a:rPr dirty="0" sz="2100" spc="-40"/>
              <a:t> </a:t>
            </a:r>
            <a:r>
              <a:rPr dirty="0" sz="2100" spc="-105"/>
              <a:t>ipsum</a:t>
            </a:r>
            <a:r>
              <a:rPr dirty="0" sz="2100" spc="-35"/>
              <a:t> </a:t>
            </a:r>
            <a:r>
              <a:rPr dirty="0" sz="2100" spc="-60"/>
              <a:t>dolor</a:t>
            </a:r>
            <a:r>
              <a:rPr dirty="0" sz="2100" spc="-65"/>
              <a:t> </a:t>
            </a:r>
            <a:r>
              <a:rPr dirty="0" sz="2100"/>
              <a:t>sit</a:t>
            </a:r>
            <a:r>
              <a:rPr dirty="0" sz="2100" spc="-35"/>
              <a:t> </a:t>
            </a:r>
            <a:r>
              <a:rPr dirty="0" sz="2100" spc="-100"/>
              <a:t>amet</a:t>
            </a:r>
            <a:r>
              <a:rPr dirty="0" sz="2100" spc="-35"/>
              <a:t> </a:t>
            </a:r>
            <a:r>
              <a:rPr dirty="0" sz="2100" spc="-120"/>
              <a:t>adipiscing</a:t>
            </a:r>
            <a:r>
              <a:rPr dirty="0" sz="2100" spc="-30"/>
              <a:t> </a:t>
            </a:r>
            <a:r>
              <a:rPr dirty="0" sz="2100"/>
              <a:t>et</a:t>
            </a:r>
            <a:r>
              <a:rPr dirty="0" sz="2100" spc="-35"/>
              <a:t> </a:t>
            </a:r>
            <a:r>
              <a:rPr dirty="0" sz="2100" spc="-60"/>
              <a:t>elit </a:t>
            </a:r>
            <a:r>
              <a:rPr dirty="0" sz="2100"/>
              <a:t>sed</a:t>
            </a:r>
            <a:r>
              <a:rPr dirty="0" sz="2100" spc="-30"/>
              <a:t> </a:t>
            </a:r>
            <a:r>
              <a:rPr dirty="0" sz="2100" spc="-50"/>
              <a:t>diam</a:t>
            </a:r>
            <a:r>
              <a:rPr dirty="0" sz="2100" spc="-30"/>
              <a:t> </a:t>
            </a:r>
            <a:r>
              <a:rPr dirty="0" sz="2100"/>
              <a:t>non</a:t>
            </a:r>
            <a:r>
              <a:rPr dirty="0" sz="2100" spc="-30"/>
              <a:t> </a:t>
            </a:r>
            <a:r>
              <a:rPr dirty="0" sz="2100" spc="-45"/>
              <a:t>ismod</a:t>
            </a:r>
            <a:r>
              <a:rPr dirty="0" sz="2100" spc="-30"/>
              <a:t> </a:t>
            </a:r>
            <a:r>
              <a:rPr dirty="0" sz="2100" spc="-70"/>
              <a:t>tincidunt</a:t>
            </a:r>
            <a:r>
              <a:rPr dirty="0" sz="2100" spc="-30"/>
              <a:t> </a:t>
            </a:r>
            <a:r>
              <a:rPr dirty="0" sz="2100" spc="-75"/>
              <a:t>laorts.</a:t>
            </a:r>
            <a:r>
              <a:rPr dirty="0" sz="2100" spc="-30"/>
              <a:t> </a:t>
            </a:r>
            <a:r>
              <a:rPr dirty="0" sz="2100" spc="-100"/>
              <a:t>Lorem </a:t>
            </a:r>
            <a:r>
              <a:rPr dirty="0" sz="2100" spc="-190"/>
              <a:t>ipsum</a:t>
            </a:r>
            <a:r>
              <a:rPr dirty="0" sz="2100" spc="35"/>
              <a:t> </a:t>
            </a:r>
            <a:r>
              <a:rPr dirty="0" sz="2100" spc="-150"/>
              <a:t>dolor</a:t>
            </a:r>
            <a:r>
              <a:rPr dirty="0" sz="2100" spc="-5"/>
              <a:t> </a:t>
            </a:r>
            <a:r>
              <a:rPr dirty="0" sz="2100" spc="-155"/>
              <a:t>sit</a:t>
            </a:r>
            <a:r>
              <a:rPr dirty="0" sz="2100" spc="30"/>
              <a:t> </a:t>
            </a:r>
            <a:r>
              <a:rPr dirty="0" sz="2100" spc="-210"/>
              <a:t>amet</a:t>
            </a:r>
            <a:r>
              <a:rPr dirty="0" sz="2100" spc="60"/>
              <a:t> </a:t>
            </a:r>
            <a:r>
              <a:rPr dirty="0" sz="2100" spc="-155"/>
              <a:t>adipiscing</a:t>
            </a:r>
            <a:r>
              <a:rPr dirty="0" sz="2100" spc="45"/>
              <a:t> </a:t>
            </a:r>
            <a:r>
              <a:rPr dirty="0" sz="2100" spc="-200"/>
              <a:t>et</a:t>
            </a:r>
            <a:r>
              <a:rPr dirty="0" sz="2100" spc="45"/>
              <a:t> </a:t>
            </a:r>
            <a:r>
              <a:rPr dirty="0" sz="2100" spc="-145"/>
              <a:t>elit</a:t>
            </a:r>
            <a:r>
              <a:rPr dirty="0" sz="2100" spc="45"/>
              <a:t> </a:t>
            </a:r>
            <a:r>
              <a:rPr dirty="0" sz="2100" spc="-200"/>
              <a:t>sed</a:t>
            </a:r>
            <a:r>
              <a:rPr dirty="0" sz="2100" spc="50"/>
              <a:t> </a:t>
            </a:r>
            <a:r>
              <a:rPr dirty="0" sz="2100" spc="-114"/>
              <a:t>diam </a:t>
            </a:r>
            <a:r>
              <a:rPr dirty="0" sz="2100" spc="-140"/>
              <a:t>non</a:t>
            </a:r>
            <a:r>
              <a:rPr dirty="0" sz="2100" spc="-80"/>
              <a:t> </a:t>
            </a:r>
            <a:r>
              <a:rPr dirty="0" sz="2100" spc="-150"/>
              <a:t>ismod</a:t>
            </a:r>
            <a:r>
              <a:rPr dirty="0" sz="2100" spc="-75"/>
              <a:t> </a:t>
            </a:r>
            <a:r>
              <a:rPr dirty="0" sz="2100" spc="-120"/>
              <a:t>tintcidunt</a:t>
            </a:r>
            <a:r>
              <a:rPr dirty="0" sz="2100" spc="-75"/>
              <a:t> </a:t>
            </a:r>
            <a:r>
              <a:rPr dirty="0" sz="2100" spc="-10"/>
              <a:t>laorts.</a:t>
            </a:r>
            <a:endParaRPr sz="2100"/>
          </a:p>
          <a:p>
            <a:pPr>
              <a:lnSpc>
                <a:spcPct val="100000"/>
              </a:lnSpc>
              <a:spcBef>
                <a:spcPts val="2505"/>
              </a:spcBef>
            </a:pPr>
            <a:endParaRPr sz="2100"/>
          </a:p>
          <a:p>
            <a:pPr marL="64769">
              <a:lnSpc>
                <a:spcPct val="100000"/>
              </a:lnSpc>
            </a:pPr>
            <a:r>
              <a:rPr dirty="0" spc="-275"/>
              <a:t>TITLE</a:t>
            </a:r>
          </a:p>
          <a:p>
            <a:pPr algn="just" marL="12700" marR="5080">
              <a:lnSpc>
                <a:spcPct val="145400"/>
              </a:lnSpc>
              <a:spcBef>
                <a:spcPts val="1110"/>
              </a:spcBef>
            </a:pPr>
            <a:r>
              <a:rPr dirty="0" sz="2100" spc="-105"/>
              <a:t>Lorem</a:t>
            </a:r>
            <a:r>
              <a:rPr dirty="0" sz="2100" spc="-40"/>
              <a:t> </a:t>
            </a:r>
            <a:r>
              <a:rPr dirty="0" sz="2100" spc="-105"/>
              <a:t>ipsum</a:t>
            </a:r>
            <a:r>
              <a:rPr dirty="0" sz="2100" spc="-35"/>
              <a:t> </a:t>
            </a:r>
            <a:r>
              <a:rPr dirty="0" sz="2100" spc="-60"/>
              <a:t>dolor</a:t>
            </a:r>
            <a:r>
              <a:rPr dirty="0" sz="2100" spc="-65"/>
              <a:t> </a:t>
            </a:r>
            <a:r>
              <a:rPr dirty="0" sz="2100"/>
              <a:t>sit</a:t>
            </a:r>
            <a:r>
              <a:rPr dirty="0" sz="2100" spc="-35"/>
              <a:t> </a:t>
            </a:r>
            <a:r>
              <a:rPr dirty="0" sz="2100" spc="-100"/>
              <a:t>amet</a:t>
            </a:r>
            <a:r>
              <a:rPr dirty="0" sz="2100" spc="-35"/>
              <a:t> </a:t>
            </a:r>
            <a:r>
              <a:rPr dirty="0" sz="2100" spc="-120"/>
              <a:t>adipiscing</a:t>
            </a:r>
            <a:r>
              <a:rPr dirty="0" sz="2100" spc="-30"/>
              <a:t> </a:t>
            </a:r>
            <a:r>
              <a:rPr dirty="0" sz="2100"/>
              <a:t>et</a:t>
            </a:r>
            <a:r>
              <a:rPr dirty="0" sz="2100" spc="-35"/>
              <a:t> </a:t>
            </a:r>
            <a:r>
              <a:rPr dirty="0" sz="2100" spc="-60"/>
              <a:t>elit </a:t>
            </a:r>
            <a:r>
              <a:rPr dirty="0" sz="2100"/>
              <a:t>sed</a:t>
            </a:r>
            <a:r>
              <a:rPr dirty="0" sz="2100" spc="-30"/>
              <a:t> </a:t>
            </a:r>
            <a:r>
              <a:rPr dirty="0" sz="2100" spc="-50"/>
              <a:t>diam</a:t>
            </a:r>
            <a:r>
              <a:rPr dirty="0" sz="2100" spc="-30"/>
              <a:t> </a:t>
            </a:r>
            <a:r>
              <a:rPr dirty="0" sz="2100"/>
              <a:t>non</a:t>
            </a:r>
            <a:r>
              <a:rPr dirty="0" sz="2100" spc="-30"/>
              <a:t> </a:t>
            </a:r>
            <a:r>
              <a:rPr dirty="0" sz="2100" spc="-45"/>
              <a:t>ismod</a:t>
            </a:r>
            <a:r>
              <a:rPr dirty="0" sz="2100" spc="-30"/>
              <a:t> </a:t>
            </a:r>
            <a:r>
              <a:rPr dirty="0" sz="2100" spc="-70"/>
              <a:t>tincidunt</a:t>
            </a:r>
            <a:r>
              <a:rPr dirty="0" sz="2100" spc="-30"/>
              <a:t> </a:t>
            </a:r>
            <a:r>
              <a:rPr dirty="0" sz="2100" spc="-75"/>
              <a:t>laorts.</a:t>
            </a:r>
            <a:r>
              <a:rPr dirty="0" sz="2100" spc="-30"/>
              <a:t> </a:t>
            </a:r>
            <a:r>
              <a:rPr dirty="0" sz="2100" spc="-100"/>
              <a:t>Lorem </a:t>
            </a:r>
            <a:r>
              <a:rPr dirty="0" sz="2100" spc="-190"/>
              <a:t>ipsum</a:t>
            </a:r>
            <a:r>
              <a:rPr dirty="0" sz="2100" spc="35"/>
              <a:t> </a:t>
            </a:r>
            <a:r>
              <a:rPr dirty="0" sz="2100" spc="-150"/>
              <a:t>dolor</a:t>
            </a:r>
            <a:r>
              <a:rPr dirty="0" sz="2100" spc="-5"/>
              <a:t> </a:t>
            </a:r>
            <a:r>
              <a:rPr dirty="0" sz="2100" spc="-155"/>
              <a:t>sit</a:t>
            </a:r>
            <a:r>
              <a:rPr dirty="0" sz="2100" spc="30"/>
              <a:t> </a:t>
            </a:r>
            <a:r>
              <a:rPr dirty="0" sz="2100" spc="-210"/>
              <a:t>amet</a:t>
            </a:r>
            <a:r>
              <a:rPr dirty="0" sz="2100" spc="60"/>
              <a:t> </a:t>
            </a:r>
            <a:r>
              <a:rPr dirty="0" sz="2100" spc="-155"/>
              <a:t>adipiscing</a:t>
            </a:r>
            <a:r>
              <a:rPr dirty="0" sz="2100" spc="45"/>
              <a:t> </a:t>
            </a:r>
            <a:r>
              <a:rPr dirty="0" sz="2100" spc="-200"/>
              <a:t>et</a:t>
            </a:r>
            <a:r>
              <a:rPr dirty="0" sz="2100" spc="45"/>
              <a:t> </a:t>
            </a:r>
            <a:r>
              <a:rPr dirty="0" sz="2100" spc="-145"/>
              <a:t>elit</a:t>
            </a:r>
            <a:r>
              <a:rPr dirty="0" sz="2100" spc="45"/>
              <a:t> </a:t>
            </a:r>
            <a:r>
              <a:rPr dirty="0" sz="2100" spc="-200"/>
              <a:t>sed</a:t>
            </a:r>
            <a:r>
              <a:rPr dirty="0" sz="2100" spc="50"/>
              <a:t> </a:t>
            </a:r>
            <a:r>
              <a:rPr dirty="0" sz="2100" spc="-114"/>
              <a:t>diam </a:t>
            </a:r>
            <a:r>
              <a:rPr dirty="0" sz="2100" spc="-140"/>
              <a:t>non</a:t>
            </a:r>
            <a:r>
              <a:rPr dirty="0" sz="2100" spc="-80"/>
              <a:t> </a:t>
            </a:r>
            <a:r>
              <a:rPr dirty="0" sz="2100" spc="-150"/>
              <a:t>ismod</a:t>
            </a:r>
            <a:r>
              <a:rPr dirty="0" sz="2100" spc="-75"/>
              <a:t> </a:t>
            </a:r>
            <a:r>
              <a:rPr dirty="0" sz="2100" spc="-120"/>
              <a:t>tintcidunt</a:t>
            </a:r>
            <a:r>
              <a:rPr dirty="0" sz="2100" spc="-75"/>
              <a:t> </a:t>
            </a:r>
            <a:r>
              <a:rPr dirty="0" sz="2100" spc="-10"/>
              <a:t>laorts.</a:t>
            </a:r>
            <a:endParaRPr sz="2100"/>
          </a:p>
        </p:txBody>
      </p:sp>
      <p:sp>
        <p:nvSpPr>
          <p:cNvPr id="5" name="object 5" descr=""/>
          <p:cNvSpPr/>
          <p:nvPr/>
        </p:nvSpPr>
        <p:spPr>
          <a:xfrm>
            <a:off x="0" y="10261467"/>
            <a:ext cx="10206990" cy="1047115"/>
          </a:xfrm>
          <a:custGeom>
            <a:avLst/>
            <a:gdLst/>
            <a:ahLst/>
            <a:cxnLst/>
            <a:rect l="l" t="t" r="r" b="b"/>
            <a:pathLst>
              <a:path w="10206990" h="1047115">
                <a:moveTo>
                  <a:pt x="10206652" y="0"/>
                </a:moveTo>
                <a:lnTo>
                  <a:pt x="0" y="0"/>
                </a:lnTo>
                <a:lnTo>
                  <a:pt x="0" y="1047088"/>
                </a:lnTo>
                <a:lnTo>
                  <a:pt x="10206652" y="1047088"/>
                </a:lnTo>
                <a:lnTo>
                  <a:pt x="10206652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9057011" y="0"/>
            <a:ext cx="1047115" cy="2345055"/>
          </a:xfrm>
          <a:custGeom>
            <a:avLst/>
            <a:gdLst/>
            <a:ahLst/>
            <a:cxnLst/>
            <a:rect l="l" t="t" r="r" b="b"/>
            <a:pathLst>
              <a:path w="1047115" h="2345055">
                <a:moveTo>
                  <a:pt x="1047088" y="0"/>
                </a:moveTo>
                <a:lnTo>
                  <a:pt x="0" y="0"/>
                </a:lnTo>
                <a:lnTo>
                  <a:pt x="0" y="2344871"/>
                </a:lnTo>
                <a:lnTo>
                  <a:pt x="1047088" y="2344871"/>
                </a:lnTo>
                <a:lnTo>
                  <a:pt x="1047088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9278311" y="827772"/>
            <a:ext cx="600075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195">
                <a:solidFill>
                  <a:srgbClr val="FFFFFF"/>
                </a:solidFill>
                <a:latin typeface="Tahoma"/>
                <a:cs typeface="Tahoma"/>
              </a:rPr>
              <a:t>03</a:t>
            </a:r>
            <a:endParaRPr sz="3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382709" y="6108536"/>
            <a:ext cx="6962775" cy="2240280"/>
            <a:chOff x="10382709" y="6108536"/>
            <a:chExt cx="6962775" cy="2240280"/>
          </a:xfrm>
        </p:grpSpPr>
        <p:sp>
          <p:nvSpPr>
            <p:cNvPr id="3" name="object 3" descr=""/>
            <p:cNvSpPr/>
            <p:nvPr/>
          </p:nvSpPr>
          <p:spPr>
            <a:xfrm>
              <a:off x="10382709" y="6108536"/>
              <a:ext cx="6962775" cy="2240280"/>
            </a:xfrm>
            <a:custGeom>
              <a:avLst/>
              <a:gdLst/>
              <a:ahLst/>
              <a:cxnLst/>
              <a:rect l="l" t="t" r="r" b="b"/>
              <a:pathLst>
                <a:path w="6962775" h="2240279">
                  <a:moveTo>
                    <a:pt x="6962520" y="0"/>
                  </a:moveTo>
                  <a:lnTo>
                    <a:pt x="0" y="0"/>
                  </a:lnTo>
                  <a:lnTo>
                    <a:pt x="0" y="2240141"/>
                  </a:lnTo>
                  <a:lnTo>
                    <a:pt x="6962520" y="2240141"/>
                  </a:lnTo>
                  <a:lnTo>
                    <a:pt x="6962520" y="0"/>
                  </a:lnTo>
                  <a:close/>
                </a:path>
              </a:pathLst>
            </a:custGeom>
            <a:solidFill>
              <a:srgbClr val="20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792922" y="6585567"/>
              <a:ext cx="1286510" cy="1286510"/>
            </a:xfrm>
            <a:custGeom>
              <a:avLst/>
              <a:gdLst/>
              <a:ahLst/>
              <a:cxnLst/>
              <a:rect l="l" t="t" r="r" b="b"/>
              <a:pathLst>
                <a:path w="1286509" h="1286509">
                  <a:moveTo>
                    <a:pt x="643027" y="0"/>
                  </a:moveTo>
                  <a:lnTo>
                    <a:pt x="595038" y="1763"/>
                  </a:lnTo>
                  <a:lnTo>
                    <a:pt x="548006" y="6972"/>
                  </a:lnTo>
                  <a:lnTo>
                    <a:pt x="502057" y="15500"/>
                  </a:lnTo>
                  <a:lnTo>
                    <a:pt x="457314" y="27225"/>
                  </a:lnTo>
                  <a:lnTo>
                    <a:pt x="413901" y="42021"/>
                  </a:lnTo>
                  <a:lnTo>
                    <a:pt x="371944" y="59765"/>
                  </a:lnTo>
                  <a:lnTo>
                    <a:pt x="331567" y="80331"/>
                  </a:lnTo>
                  <a:lnTo>
                    <a:pt x="292893" y="103597"/>
                  </a:lnTo>
                  <a:lnTo>
                    <a:pt x="256048" y="129436"/>
                  </a:lnTo>
                  <a:lnTo>
                    <a:pt x="221155" y="157726"/>
                  </a:lnTo>
                  <a:lnTo>
                    <a:pt x="188339" y="188341"/>
                  </a:lnTo>
                  <a:lnTo>
                    <a:pt x="157725" y="221157"/>
                  </a:lnTo>
                  <a:lnTo>
                    <a:pt x="129435" y="256050"/>
                  </a:lnTo>
                  <a:lnTo>
                    <a:pt x="103596" y="292896"/>
                  </a:lnTo>
                  <a:lnTo>
                    <a:pt x="80331" y="331570"/>
                  </a:lnTo>
                  <a:lnTo>
                    <a:pt x="59765" y="371949"/>
                  </a:lnTo>
                  <a:lnTo>
                    <a:pt x="42021" y="413906"/>
                  </a:lnTo>
                  <a:lnTo>
                    <a:pt x="27225" y="457319"/>
                  </a:lnTo>
                  <a:lnTo>
                    <a:pt x="15500" y="502063"/>
                  </a:lnTo>
                  <a:lnTo>
                    <a:pt x="6972" y="548014"/>
                  </a:lnTo>
                  <a:lnTo>
                    <a:pt x="1763" y="595047"/>
                  </a:lnTo>
                  <a:lnTo>
                    <a:pt x="0" y="643038"/>
                  </a:lnTo>
                  <a:lnTo>
                    <a:pt x="1763" y="691028"/>
                  </a:lnTo>
                  <a:lnTo>
                    <a:pt x="6972" y="738061"/>
                  </a:lnTo>
                  <a:lnTo>
                    <a:pt x="15500" y="784012"/>
                  </a:lnTo>
                  <a:lnTo>
                    <a:pt x="27225" y="828756"/>
                  </a:lnTo>
                  <a:lnTo>
                    <a:pt x="42021" y="872169"/>
                  </a:lnTo>
                  <a:lnTo>
                    <a:pt x="59765" y="914127"/>
                  </a:lnTo>
                  <a:lnTo>
                    <a:pt x="80331" y="954505"/>
                  </a:lnTo>
                  <a:lnTo>
                    <a:pt x="103596" y="993179"/>
                  </a:lnTo>
                  <a:lnTo>
                    <a:pt x="129435" y="1030025"/>
                  </a:lnTo>
                  <a:lnTo>
                    <a:pt x="157725" y="1064918"/>
                  </a:lnTo>
                  <a:lnTo>
                    <a:pt x="188339" y="1097734"/>
                  </a:lnTo>
                  <a:lnTo>
                    <a:pt x="221155" y="1128349"/>
                  </a:lnTo>
                  <a:lnTo>
                    <a:pt x="256048" y="1156639"/>
                  </a:lnTo>
                  <a:lnTo>
                    <a:pt x="292893" y="1182478"/>
                  </a:lnTo>
                  <a:lnTo>
                    <a:pt x="331567" y="1205744"/>
                  </a:lnTo>
                  <a:lnTo>
                    <a:pt x="371944" y="1226310"/>
                  </a:lnTo>
                  <a:lnTo>
                    <a:pt x="413901" y="1244054"/>
                  </a:lnTo>
                  <a:lnTo>
                    <a:pt x="457314" y="1258850"/>
                  </a:lnTo>
                  <a:lnTo>
                    <a:pt x="502057" y="1270575"/>
                  </a:lnTo>
                  <a:lnTo>
                    <a:pt x="548006" y="1279103"/>
                  </a:lnTo>
                  <a:lnTo>
                    <a:pt x="595038" y="1284312"/>
                  </a:lnTo>
                  <a:lnTo>
                    <a:pt x="643027" y="1286076"/>
                  </a:lnTo>
                  <a:lnTo>
                    <a:pt x="691018" y="1284312"/>
                  </a:lnTo>
                  <a:lnTo>
                    <a:pt x="738051" y="1279103"/>
                  </a:lnTo>
                  <a:lnTo>
                    <a:pt x="784001" y="1270575"/>
                  </a:lnTo>
                  <a:lnTo>
                    <a:pt x="828745" y="1258850"/>
                  </a:lnTo>
                  <a:lnTo>
                    <a:pt x="872158" y="1244054"/>
                  </a:lnTo>
                  <a:lnTo>
                    <a:pt x="914116" y="1226310"/>
                  </a:lnTo>
                  <a:lnTo>
                    <a:pt x="954494" y="1205744"/>
                  </a:lnTo>
                  <a:lnTo>
                    <a:pt x="993168" y="1182478"/>
                  </a:lnTo>
                  <a:lnTo>
                    <a:pt x="1030014" y="1156639"/>
                  </a:lnTo>
                  <a:lnTo>
                    <a:pt x="1064908" y="1128349"/>
                  </a:lnTo>
                  <a:lnTo>
                    <a:pt x="1097724" y="1097734"/>
                  </a:lnTo>
                  <a:lnTo>
                    <a:pt x="1128339" y="1064918"/>
                  </a:lnTo>
                  <a:lnTo>
                    <a:pt x="1156628" y="1030025"/>
                  </a:lnTo>
                  <a:lnTo>
                    <a:pt x="1182468" y="993179"/>
                  </a:lnTo>
                  <a:lnTo>
                    <a:pt x="1205733" y="954505"/>
                  </a:lnTo>
                  <a:lnTo>
                    <a:pt x="1226300" y="914127"/>
                  </a:lnTo>
                  <a:lnTo>
                    <a:pt x="1244043" y="872169"/>
                  </a:lnTo>
                  <a:lnTo>
                    <a:pt x="1258840" y="828756"/>
                  </a:lnTo>
                  <a:lnTo>
                    <a:pt x="1270564" y="784012"/>
                  </a:lnTo>
                  <a:lnTo>
                    <a:pt x="1279093" y="738061"/>
                  </a:lnTo>
                  <a:lnTo>
                    <a:pt x="1284301" y="691028"/>
                  </a:lnTo>
                  <a:lnTo>
                    <a:pt x="1286065" y="643038"/>
                  </a:lnTo>
                  <a:lnTo>
                    <a:pt x="1284301" y="595047"/>
                  </a:lnTo>
                  <a:lnTo>
                    <a:pt x="1279093" y="548014"/>
                  </a:lnTo>
                  <a:lnTo>
                    <a:pt x="1270564" y="502063"/>
                  </a:lnTo>
                  <a:lnTo>
                    <a:pt x="1258840" y="457319"/>
                  </a:lnTo>
                  <a:lnTo>
                    <a:pt x="1244043" y="413906"/>
                  </a:lnTo>
                  <a:lnTo>
                    <a:pt x="1226300" y="371949"/>
                  </a:lnTo>
                  <a:lnTo>
                    <a:pt x="1205733" y="331570"/>
                  </a:lnTo>
                  <a:lnTo>
                    <a:pt x="1182468" y="292896"/>
                  </a:lnTo>
                  <a:lnTo>
                    <a:pt x="1156628" y="256050"/>
                  </a:lnTo>
                  <a:lnTo>
                    <a:pt x="1128339" y="221157"/>
                  </a:lnTo>
                  <a:lnTo>
                    <a:pt x="1097724" y="188341"/>
                  </a:lnTo>
                  <a:lnTo>
                    <a:pt x="1064908" y="157726"/>
                  </a:lnTo>
                  <a:lnTo>
                    <a:pt x="1030014" y="129436"/>
                  </a:lnTo>
                  <a:lnTo>
                    <a:pt x="993168" y="103597"/>
                  </a:lnTo>
                  <a:lnTo>
                    <a:pt x="954494" y="80331"/>
                  </a:lnTo>
                  <a:lnTo>
                    <a:pt x="914116" y="59765"/>
                  </a:lnTo>
                  <a:lnTo>
                    <a:pt x="872158" y="42021"/>
                  </a:lnTo>
                  <a:lnTo>
                    <a:pt x="828745" y="27225"/>
                  </a:lnTo>
                  <a:lnTo>
                    <a:pt x="784001" y="15500"/>
                  </a:lnTo>
                  <a:lnTo>
                    <a:pt x="738051" y="6972"/>
                  </a:lnTo>
                  <a:lnTo>
                    <a:pt x="691018" y="1763"/>
                  </a:lnTo>
                  <a:lnTo>
                    <a:pt x="643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1071581" y="6842028"/>
            <a:ext cx="741680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4950" spc="-310" b="1">
                <a:solidFill>
                  <a:srgbClr val="205781"/>
                </a:solidFill>
                <a:latin typeface="Tahoma"/>
                <a:cs typeface="Tahoma"/>
              </a:rPr>
              <a:t>02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462716" y="6459028"/>
            <a:ext cx="4096385" cy="1484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R="5080">
              <a:lnSpc>
                <a:spcPct val="113999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Tahoma"/>
                <a:cs typeface="Tahoma"/>
              </a:rPr>
              <a:t>Lorem</a:t>
            </a:r>
            <a:r>
              <a:rPr dirty="0" sz="2800" spc="6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ahoma"/>
                <a:cs typeface="Tahoma"/>
              </a:rPr>
              <a:t>ipsum</a:t>
            </a:r>
            <a:r>
              <a:rPr dirty="0" sz="2800" spc="6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ahoma"/>
                <a:cs typeface="Tahoma"/>
              </a:rPr>
              <a:t>dolor</a:t>
            </a:r>
            <a:r>
              <a:rPr dirty="0" sz="2800" spc="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20" b="1">
                <a:solidFill>
                  <a:srgbClr val="FFFFFF"/>
                </a:solidFill>
                <a:latin typeface="Tahoma"/>
                <a:cs typeface="Tahoma"/>
              </a:rPr>
              <a:t>sit </a:t>
            </a:r>
            <a:r>
              <a:rPr dirty="0" sz="2800" spc="-295" b="1">
                <a:solidFill>
                  <a:srgbClr val="FFFFFF"/>
                </a:solidFill>
                <a:latin typeface="Tahoma"/>
                <a:cs typeface="Tahoma"/>
              </a:rPr>
              <a:t>amet</a:t>
            </a:r>
            <a:r>
              <a:rPr dirty="0" sz="2800" spc="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204" b="1">
                <a:solidFill>
                  <a:srgbClr val="FFFFFF"/>
                </a:solidFill>
                <a:latin typeface="Tahoma"/>
                <a:cs typeface="Tahoma"/>
              </a:rPr>
              <a:t>adipiscing</a:t>
            </a:r>
            <a:r>
              <a:rPr dirty="0" sz="280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265" b="1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dirty="0" sz="2800" spc="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85" b="1">
                <a:solidFill>
                  <a:srgbClr val="FFFFFF"/>
                </a:solidFill>
                <a:latin typeface="Tahoma"/>
                <a:cs typeface="Tahoma"/>
              </a:rPr>
              <a:t>elit</a:t>
            </a:r>
            <a:r>
              <a:rPr dirty="0" sz="2800" spc="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75" b="1">
                <a:solidFill>
                  <a:srgbClr val="FFFFFF"/>
                </a:solidFill>
                <a:latin typeface="Tahoma"/>
                <a:cs typeface="Tahoma"/>
              </a:rPr>
              <a:t>sed </a:t>
            </a:r>
            <a:r>
              <a:rPr dirty="0" sz="2800" spc="-225" b="1">
                <a:solidFill>
                  <a:srgbClr val="FFFFFF"/>
                </a:solidFill>
                <a:latin typeface="Tahoma"/>
                <a:cs typeface="Tahoma"/>
              </a:rPr>
              <a:t>diam</a:t>
            </a:r>
            <a:r>
              <a:rPr dirty="0" sz="2800" spc="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40" b="1">
                <a:solidFill>
                  <a:srgbClr val="FFFFFF"/>
                </a:solidFill>
                <a:latin typeface="Tahoma"/>
                <a:cs typeface="Tahoma"/>
              </a:rPr>
              <a:t>non</a:t>
            </a:r>
            <a:r>
              <a:rPr dirty="0" sz="28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95" b="1">
                <a:solidFill>
                  <a:srgbClr val="FFFFFF"/>
                </a:solidFill>
                <a:latin typeface="Tahoma"/>
                <a:cs typeface="Tahoma"/>
              </a:rPr>
              <a:t>ismod</a:t>
            </a:r>
            <a:r>
              <a:rPr dirty="0" sz="28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60" b="1">
                <a:solidFill>
                  <a:srgbClr val="FFFFFF"/>
                </a:solidFill>
                <a:latin typeface="Tahoma"/>
                <a:cs typeface="Tahoma"/>
              </a:rPr>
              <a:t>tincidunt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9299" y="3294972"/>
            <a:ext cx="5447030" cy="9740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200" spc="-130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6200" spc="-31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6200" spc="-360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endParaRPr sz="62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28402" y="4604564"/>
            <a:ext cx="7634605" cy="1421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5400"/>
              </a:lnSpc>
              <a:spcBef>
                <a:spcPts val="95"/>
              </a:spcBef>
            </a:pPr>
            <a:r>
              <a:rPr dirty="0" sz="2100" spc="-204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2100" spc="5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04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r>
              <a:rPr dirty="0" sz="2100" spc="5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50" b="1">
                <a:solidFill>
                  <a:srgbClr val="0B0F29"/>
                </a:solidFill>
                <a:latin typeface="Tahoma"/>
                <a:cs typeface="Tahoma"/>
              </a:rPr>
              <a:t>dolor</a:t>
            </a:r>
            <a:r>
              <a:rPr dirty="0" sz="210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80" b="1">
                <a:solidFill>
                  <a:srgbClr val="0B0F29"/>
                </a:solidFill>
                <a:latin typeface="Tahoma"/>
                <a:cs typeface="Tahoma"/>
              </a:rPr>
              <a:t>sit</a:t>
            </a:r>
            <a:r>
              <a:rPr dirty="0" sz="2100" spc="6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20" b="1">
                <a:solidFill>
                  <a:srgbClr val="0B0F29"/>
                </a:solidFill>
                <a:latin typeface="Tahoma"/>
                <a:cs typeface="Tahoma"/>
              </a:rPr>
              <a:t>amet</a:t>
            </a:r>
            <a:r>
              <a:rPr dirty="0" sz="2100" spc="6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0" b="1">
                <a:solidFill>
                  <a:srgbClr val="0B0F29"/>
                </a:solidFill>
                <a:latin typeface="Tahoma"/>
                <a:cs typeface="Tahoma"/>
              </a:rPr>
              <a:t>adipiscing</a:t>
            </a:r>
            <a:r>
              <a:rPr dirty="0" sz="2100" spc="6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35" b="1">
                <a:solidFill>
                  <a:srgbClr val="0B0F29"/>
                </a:solidFill>
                <a:latin typeface="Tahoma"/>
                <a:cs typeface="Tahoma"/>
              </a:rPr>
              <a:t>et</a:t>
            </a:r>
            <a:r>
              <a:rPr dirty="0" sz="2100" spc="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0" b="1">
                <a:solidFill>
                  <a:srgbClr val="0B0F29"/>
                </a:solidFill>
                <a:latin typeface="Tahoma"/>
                <a:cs typeface="Tahoma"/>
              </a:rPr>
              <a:t>elit</a:t>
            </a:r>
            <a:r>
              <a:rPr dirty="0" sz="2100" spc="6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15" b="1">
                <a:solidFill>
                  <a:srgbClr val="0B0F29"/>
                </a:solidFill>
                <a:latin typeface="Tahoma"/>
                <a:cs typeface="Tahoma"/>
              </a:rPr>
              <a:t>sed</a:t>
            </a:r>
            <a:r>
              <a:rPr dirty="0" sz="2100" spc="6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35" b="1">
                <a:solidFill>
                  <a:srgbClr val="0B0F29"/>
                </a:solidFill>
                <a:latin typeface="Tahoma"/>
                <a:cs typeface="Tahoma"/>
              </a:rPr>
              <a:t>diam</a:t>
            </a:r>
            <a:r>
              <a:rPr dirty="0" sz="2100" spc="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04" b="1">
                <a:solidFill>
                  <a:srgbClr val="0B0F29"/>
                </a:solidFill>
                <a:latin typeface="Tahoma"/>
                <a:cs typeface="Tahoma"/>
              </a:rPr>
              <a:t>non</a:t>
            </a:r>
            <a:r>
              <a:rPr dirty="0" sz="2100" spc="6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ismod </a:t>
            </a:r>
            <a:r>
              <a:rPr dirty="0" sz="2100" spc="-135" b="1">
                <a:solidFill>
                  <a:srgbClr val="0B0F29"/>
                </a:solidFill>
                <a:latin typeface="Tahoma"/>
                <a:cs typeface="Tahoma"/>
              </a:rPr>
              <a:t>tincidunt</a:t>
            </a:r>
            <a:r>
              <a:rPr dirty="0" sz="2100" spc="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laorts.</a:t>
            </a:r>
            <a:r>
              <a:rPr dirty="0" sz="2100" spc="5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04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2100" spc="5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04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r>
              <a:rPr dirty="0" sz="2100" spc="5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50" b="1">
                <a:solidFill>
                  <a:srgbClr val="0B0F29"/>
                </a:solidFill>
                <a:latin typeface="Tahoma"/>
                <a:cs typeface="Tahoma"/>
              </a:rPr>
              <a:t>dolor</a:t>
            </a:r>
            <a:r>
              <a:rPr dirty="0" sz="2100" spc="-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80" b="1">
                <a:solidFill>
                  <a:srgbClr val="0B0F29"/>
                </a:solidFill>
                <a:latin typeface="Tahoma"/>
                <a:cs typeface="Tahoma"/>
              </a:rPr>
              <a:t>sit</a:t>
            </a:r>
            <a:r>
              <a:rPr dirty="0" sz="2100" spc="5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20" b="1">
                <a:solidFill>
                  <a:srgbClr val="0B0F29"/>
                </a:solidFill>
                <a:latin typeface="Tahoma"/>
                <a:cs typeface="Tahoma"/>
              </a:rPr>
              <a:t>amet</a:t>
            </a:r>
            <a:r>
              <a:rPr dirty="0" sz="2100" spc="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0" b="1">
                <a:solidFill>
                  <a:srgbClr val="0B0F29"/>
                </a:solidFill>
                <a:latin typeface="Tahoma"/>
                <a:cs typeface="Tahoma"/>
              </a:rPr>
              <a:t>adipiscing</a:t>
            </a:r>
            <a:r>
              <a:rPr dirty="0" sz="2100" spc="5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35" b="1">
                <a:solidFill>
                  <a:srgbClr val="0B0F29"/>
                </a:solidFill>
                <a:latin typeface="Tahoma"/>
                <a:cs typeface="Tahoma"/>
              </a:rPr>
              <a:t>et</a:t>
            </a:r>
            <a:r>
              <a:rPr dirty="0" sz="2100" spc="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55" b="1">
                <a:solidFill>
                  <a:srgbClr val="0B0F29"/>
                </a:solidFill>
                <a:latin typeface="Tahoma"/>
                <a:cs typeface="Tahoma"/>
              </a:rPr>
              <a:t>elit</a:t>
            </a:r>
            <a:r>
              <a:rPr dirty="0" sz="2100" spc="5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5" b="1">
                <a:solidFill>
                  <a:srgbClr val="0B0F29"/>
                </a:solidFill>
                <a:latin typeface="Tahoma"/>
                <a:cs typeface="Tahoma"/>
              </a:rPr>
              <a:t>sed </a:t>
            </a:r>
            <a:r>
              <a:rPr dirty="0" sz="2100" spc="-180" b="1">
                <a:solidFill>
                  <a:srgbClr val="0B0F29"/>
                </a:solidFill>
                <a:latin typeface="Tahoma"/>
                <a:cs typeface="Tahoma"/>
              </a:rPr>
              <a:t>diam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0" b="1">
                <a:solidFill>
                  <a:srgbClr val="0B0F29"/>
                </a:solidFill>
                <a:latin typeface="Tahoma"/>
                <a:cs typeface="Tahoma"/>
              </a:rPr>
              <a:t>non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50" b="1">
                <a:solidFill>
                  <a:srgbClr val="0B0F29"/>
                </a:solidFill>
                <a:latin typeface="Tahoma"/>
                <a:cs typeface="Tahoma"/>
              </a:rPr>
              <a:t>ismod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5" b="1">
                <a:solidFill>
                  <a:srgbClr val="0B0F29"/>
                </a:solidFill>
                <a:latin typeface="Tahoma"/>
                <a:cs typeface="Tahoma"/>
              </a:rPr>
              <a:t>tintcidunt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0" b="1">
                <a:solidFill>
                  <a:srgbClr val="0B0F29"/>
                </a:solidFill>
                <a:latin typeface="Tahoma"/>
                <a:cs typeface="Tahoma"/>
              </a:rPr>
              <a:t>laorts.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28402" y="6465723"/>
            <a:ext cx="7634605" cy="1421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5400"/>
              </a:lnSpc>
              <a:spcBef>
                <a:spcPts val="95"/>
              </a:spcBef>
            </a:pPr>
            <a:r>
              <a:rPr dirty="0" sz="2100" spc="-204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2100" spc="5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04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r>
              <a:rPr dirty="0" sz="2100" spc="5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50" b="1">
                <a:solidFill>
                  <a:srgbClr val="0B0F29"/>
                </a:solidFill>
                <a:latin typeface="Tahoma"/>
                <a:cs typeface="Tahoma"/>
              </a:rPr>
              <a:t>dolor</a:t>
            </a:r>
            <a:r>
              <a:rPr dirty="0" sz="210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80" b="1">
                <a:solidFill>
                  <a:srgbClr val="0B0F29"/>
                </a:solidFill>
                <a:latin typeface="Tahoma"/>
                <a:cs typeface="Tahoma"/>
              </a:rPr>
              <a:t>sit</a:t>
            </a:r>
            <a:r>
              <a:rPr dirty="0" sz="2100" spc="6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20" b="1">
                <a:solidFill>
                  <a:srgbClr val="0B0F29"/>
                </a:solidFill>
                <a:latin typeface="Tahoma"/>
                <a:cs typeface="Tahoma"/>
              </a:rPr>
              <a:t>amet</a:t>
            </a:r>
            <a:r>
              <a:rPr dirty="0" sz="2100" spc="6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0" b="1">
                <a:solidFill>
                  <a:srgbClr val="0B0F29"/>
                </a:solidFill>
                <a:latin typeface="Tahoma"/>
                <a:cs typeface="Tahoma"/>
              </a:rPr>
              <a:t>adipiscing</a:t>
            </a:r>
            <a:r>
              <a:rPr dirty="0" sz="2100" spc="6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35" b="1">
                <a:solidFill>
                  <a:srgbClr val="0B0F29"/>
                </a:solidFill>
                <a:latin typeface="Tahoma"/>
                <a:cs typeface="Tahoma"/>
              </a:rPr>
              <a:t>et</a:t>
            </a:r>
            <a:r>
              <a:rPr dirty="0" sz="2100" spc="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0" b="1">
                <a:solidFill>
                  <a:srgbClr val="0B0F29"/>
                </a:solidFill>
                <a:latin typeface="Tahoma"/>
                <a:cs typeface="Tahoma"/>
              </a:rPr>
              <a:t>elit</a:t>
            </a:r>
            <a:r>
              <a:rPr dirty="0" sz="2100" spc="6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15" b="1">
                <a:solidFill>
                  <a:srgbClr val="0B0F29"/>
                </a:solidFill>
                <a:latin typeface="Tahoma"/>
                <a:cs typeface="Tahoma"/>
              </a:rPr>
              <a:t>sed</a:t>
            </a:r>
            <a:r>
              <a:rPr dirty="0" sz="2100" spc="6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35" b="1">
                <a:solidFill>
                  <a:srgbClr val="0B0F29"/>
                </a:solidFill>
                <a:latin typeface="Tahoma"/>
                <a:cs typeface="Tahoma"/>
              </a:rPr>
              <a:t>diam</a:t>
            </a:r>
            <a:r>
              <a:rPr dirty="0" sz="2100" spc="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04" b="1">
                <a:solidFill>
                  <a:srgbClr val="0B0F29"/>
                </a:solidFill>
                <a:latin typeface="Tahoma"/>
                <a:cs typeface="Tahoma"/>
              </a:rPr>
              <a:t>non</a:t>
            </a:r>
            <a:r>
              <a:rPr dirty="0" sz="2100" spc="6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ismod </a:t>
            </a:r>
            <a:r>
              <a:rPr dirty="0" sz="2100" spc="-135" b="1">
                <a:solidFill>
                  <a:srgbClr val="0B0F29"/>
                </a:solidFill>
                <a:latin typeface="Tahoma"/>
                <a:cs typeface="Tahoma"/>
              </a:rPr>
              <a:t>tincidunt</a:t>
            </a:r>
            <a:r>
              <a:rPr dirty="0" sz="2100" spc="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laorts.</a:t>
            </a:r>
            <a:r>
              <a:rPr dirty="0" sz="2100" spc="5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04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2100" spc="5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04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r>
              <a:rPr dirty="0" sz="2100" spc="5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50" b="1">
                <a:solidFill>
                  <a:srgbClr val="0B0F29"/>
                </a:solidFill>
                <a:latin typeface="Tahoma"/>
                <a:cs typeface="Tahoma"/>
              </a:rPr>
              <a:t>dolor</a:t>
            </a:r>
            <a:r>
              <a:rPr dirty="0" sz="2100" spc="-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80" b="1">
                <a:solidFill>
                  <a:srgbClr val="0B0F29"/>
                </a:solidFill>
                <a:latin typeface="Tahoma"/>
                <a:cs typeface="Tahoma"/>
              </a:rPr>
              <a:t>sit</a:t>
            </a:r>
            <a:r>
              <a:rPr dirty="0" sz="2100" spc="5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20" b="1">
                <a:solidFill>
                  <a:srgbClr val="0B0F29"/>
                </a:solidFill>
                <a:latin typeface="Tahoma"/>
                <a:cs typeface="Tahoma"/>
              </a:rPr>
              <a:t>amet</a:t>
            </a:r>
            <a:r>
              <a:rPr dirty="0" sz="2100" spc="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0" b="1">
                <a:solidFill>
                  <a:srgbClr val="0B0F29"/>
                </a:solidFill>
                <a:latin typeface="Tahoma"/>
                <a:cs typeface="Tahoma"/>
              </a:rPr>
              <a:t>adipiscing</a:t>
            </a:r>
            <a:r>
              <a:rPr dirty="0" sz="2100" spc="5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35" b="1">
                <a:solidFill>
                  <a:srgbClr val="0B0F29"/>
                </a:solidFill>
                <a:latin typeface="Tahoma"/>
                <a:cs typeface="Tahoma"/>
              </a:rPr>
              <a:t>et</a:t>
            </a:r>
            <a:r>
              <a:rPr dirty="0" sz="2100" spc="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55" b="1">
                <a:solidFill>
                  <a:srgbClr val="0B0F29"/>
                </a:solidFill>
                <a:latin typeface="Tahoma"/>
                <a:cs typeface="Tahoma"/>
              </a:rPr>
              <a:t>elit</a:t>
            </a:r>
            <a:r>
              <a:rPr dirty="0" sz="2100" spc="5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5" b="1">
                <a:solidFill>
                  <a:srgbClr val="0B0F29"/>
                </a:solidFill>
                <a:latin typeface="Tahoma"/>
                <a:cs typeface="Tahoma"/>
              </a:rPr>
              <a:t>sed </a:t>
            </a:r>
            <a:r>
              <a:rPr dirty="0" sz="2100" spc="-180" b="1">
                <a:solidFill>
                  <a:srgbClr val="0B0F29"/>
                </a:solidFill>
                <a:latin typeface="Tahoma"/>
                <a:cs typeface="Tahoma"/>
              </a:rPr>
              <a:t>diam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0" b="1">
                <a:solidFill>
                  <a:srgbClr val="0B0F29"/>
                </a:solidFill>
                <a:latin typeface="Tahoma"/>
                <a:cs typeface="Tahoma"/>
              </a:rPr>
              <a:t>non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50" b="1">
                <a:solidFill>
                  <a:srgbClr val="0B0F29"/>
                </a:solidFill>
                <a:latin typeface="Tahoma"/>
                <a:cs typeface="Tahoma"/>
              </a:rPr>
              <a:t>ismod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5" b="1">
                <a:solidFill>
                  <a:srgbClr val="0B0F29"/>
                </a:solidFill>
                <a:latin typeface="Tahoma"/>
                <a:cs typeface="Tahoma"/>
              </a:rPr>
              <a:t>tintcidunt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0" b="1">
                <a:solidFill>
                  <a:srgbClr val="0B0F29"/>
                </a:solidFill>
                <a:latin typeface="Tahoma"/>
                <a:cs typeface="Tahoma"/>
              </a:rPr>
              <a:t>laorts.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0382709" y="2959878"/>
            <a:ext cx="6962775" cy="2240280"/>
            <a:chOff x="10382709" y="2959878"/>
            <a:chExt cx="6962775" cy="2240280"/>
          </a:xfrm>
        </p:grpSpPr>
        <p:sp>
          <p:nvSpPr>
            <p:cNvPr id="11" name="object 11" descr=""/>
            <p:cNvSpPr/>
            <p:nvPr/>
          </p:nvSpPr>
          <p:spPr>
            <a:xfrm>
              <a:off x="10382709" y="2959878"/>
              <a:ext cx="6962775" cy="2240280"/>
            </a:xfrm>
            <a:custGeom>
              <a:avLst/>
              <a:gdLst/>
              <a:ahLst/>
              <a:cxnLst/>
              <a:rect l="l" t="t" r="r" b="b"/>
              <a:pathLst>
                <a:path w="6962775" h="2240279">
                  <a:moveTo>
                    <a:pt x="6962520" y="0"/>
                  </a:moveTo>
                  <a:lnTo>
                    <a:pt x="0" y="0"/>
                  </a:lnTo>
                  <a:lnTo>
                    <a:pt x="0" y="2240141"/>
                  </a:lnTo>
                  <a:lnTo>
                    <a:pt x="6962520" y="2240141"/>
                  </a:lnTo>
                  <a:lnTo>
                    <a:pt x="6962520" y="0"/>
                  </a:lnTo>
                  <a:close/>
                </a:path>
              </a:pathLst>
            </a:custGeom>
            <a:solidFill>
              <a:srgbClr val="20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792922" y="3436910"/>
              <a:ext cx="1286510" cy="1286510"/>
            </a:xfrm>
            <a:custGeom>
              <a:avLst/>
              <a:gdLst/>
              <a:ahLst/>
              <a:cxnLst/>
              <a:rect l="l" t="t" r="r" b="b"/>
              <a:pathLst>
                <a:path w="1286509" h="1286510">
                  <a:moveTo>
                    <a:pt x="643027" y="0"/>
                  </a:moveTo>
                  <a:lnTo>
                    <a:pt x="595038" y="1763"/>
                  </a:lnTo>
                  <a:lnTo>
                    <a:pt x="548006" y="6972"/>
                  </a:lnTo>
                  <a:lnTo>
                    <a:pt x="502057" y="15500"/>
                  </a:lnTo>
                  <a:lnTo>
                    <a:pt x="457314" y="27225"/>
                  </a:lnTo>
                  <a:lnTo>
                    <a:pt x="413901" y="42021"/>
                  </a:lnTo>
                  <a:lnTo>
                    <a:pt x="371944" y="59765"/>
                  </a:lnTo>
                  <a:lnTo>
                    <a:pt x="331567" y="80331"/>
                  </a:lnTo>
                  <a:lnTo>
                    <a:pt x="292893" y="103597"/>
                  </a:lnTo>
                  <a:lnTo>
                    <a:pt x="256048" y="129436"/>
                  </a:lnTo>
                  <a:lnTo>
                    <a:pt x="221155" y="157726"/>
                  </a:lnTo>
                  <a:lnTo>
                    <a:pt x="188339" y="188341"/>
                  </a:lnTo>
                  <a:lnTo>
                    <a:pt x="157725" y="221157"/>
                  </a:lnTo>
                  <a:lnTo>
                    <a:pt x="129435" y="256050"/>
                  </a:lnTo>
                  <a:lnTo>
                    <a:pt x="103596" y="292896"/>
                  </a:lnTo>
                  <a:lnTo>
                    <a:pt x="80331" y="331570"/>
                  </a:lnTo>
                  <a:lnTo>
                    <a:pt x="59765" y="371949"/>
                  </a:lnTo>
                  <a:lnTo>
                    <a:pt x="42021" y="413906"/>
                  </a:lnTo>
                  <a:lnTo>
                    <a:pt x="27225" y="457319"/>
                  </a:lnTo>
                  <a:lnTo>
                    <a:pt x="15500" y="502063"/>
                  </a:lnTo>
                  <a:lnTo>
                    <a:pt x="6972" y="548014"/>
                  </a:lnTo>
                  <a:lnTo>
                    <a:pt x="1763" y="595047"/>
                  </a:lnTo>
                  <a:lnTo>
                    <a:pt x="0" y="643038"/>
                  </a:lnTo>
                  <a:lnTo>
                    <a:pt x="1763" y="691028"/>
                  </a:lnTo>
                  <a:lnTo>
                    <a:pt x="6972" y="738061"/>
                  </a:lnTo>
                  <a:lnTo>
                    <a:pt x="15500" y="784012"/>
                  </a:lnTo>
                  <a:lnTo>
                    <a:pt x="27225" y="828756"/>
                  </a:lnTo>
                  <a:lnTo>
                    <a:pt x="42021" y="872169"/>
                  </a:lnTo>
                  <a:lnTo>
                    <a:pt x="59765" y="914127"/>
                  </a:lnTo>
                  <a:lnTo>
                    <a:pt x="80331" y="954505"/>
                  </a:lnTo>
                  <a:lnTo>
                    <a:pt x="103596" y="993179"/>
                  </a:lnTo>
                  <a:lnTo>
                    <a:pt x="129435" y="1030025"/>
                  </a:lnTo>
                  <a:lnTo>
                    <a:pt x="157725" y="1064918"/>
                  </a:lnTo>
                  <a:lnTo>
                    <a:pt x="188339" y="1097734"/>
                  </a:lnTo>
                  <a:lnTo>
                    <a:pt x="221155" y="1128349"/>
                  </a:lnTo>
                  <a:lnTo>
                    <a:pt x="256048" y="1156639"/>
                  </a:lnTo>
                  <a:lnTo>
                    <a:pt x="292893" y="1182478"/>
                  </a:lnTo>
                  <a:lnTo>
                    <a:pt x="331567" y="1205744"/>
                  </a:lnTo>
                  <a:lnTo>
                    <a:pt x="371944" y="1226310"/>
                  </a:lnTo>
                  <a:lnTo>
                    <a:pt x="413901" y="1244054"/>
                  </a:lnTo>
                  <a:lnTo>
                    <a:pt x="457314" y="1258850"/>
                  </a:lnTo>
                  <a:lnTo>
                    <a:pt x="502057" y="1270575"/>
                  </a:lnTo>
                  <a:lnTo>
                    <a:pt x="548006" y="1279103"/>
                  </a:lnTo>
                  <a:lnTo>
                    <a:pt x="595038" y="1284312"/>
                  </a:lnTo>
                  <a:lnTo>
                    <a:pt x="643027" y="1286076"/>
                  </a:lnTo>
                  <a:lnTo>
                    <a:pt x="691018" y="1284312"/>
                  </a:lnTo>
                  <a:lnTo>
                    <a:pt x="738051" y="1279103"/>
                  </a:lnTo>
                  <a:lnTo>
                    <a:pt x="784001" y="1270575"/>
                  </a:lnTo>
                  <a:lnTo>
                    <a:pt x="828745" y="1258850"/>
                  </a:lnTo>
                  <a:lnTo>
                    <a:pt x="872158" y="1244054"/>
                  </a:lnTo>
                  <a:lnTo>
                    <a:pt x="914116" y="1226310"/>
                  </a:lnTo>
                  <a:lnTo>
                    <a:pt x="954494" y="1205744"/>
                  </a:lnTo>
                  <a:lnTo>
                    <a:pt x="993168" y="1182478"/>
                  </a:lnTo>
                  <a:lnTo>
                    <a:pt x="1030014" y="1156639"/>
                  </a:lnTo>
                  <a:lnTo>
                    <a:pt x="1064908" y="1128349"/>
                  </a:lnTo>
                  <a:lnTo>
                    <a:pt x="1097724" y="1097734"/>
                  </a:lnTo>
                  <a:lnTo>
                    <a:pt x="1128339" y="1064918"/>
                  </a:lnTo>
                  <a:lnTo>
                    <a:pt x="1156628" y="1030025"/>
                  </a:lnTo>
                  <a:lnTo>
                    <a:pt x="1182468" y="993179"/>
                  </a:lnTo>
                  <a:lnTo>
                    <a:pt x="1205733" y="954505"/>
                  </a:lnTo>
                  <a:lnTo>
                    <a:pt x="1226300" y="914127"/>
                  </a:lnTo>
                  <a:lnTo>
                    <a:pt x="1244043" y="872169"/>
                  </a:lnTo>
                  <a:lnTo>
                    <a:pt x="1258840" y="828756"/>
                  </a:lnTo>
                  <a:lnTo>
                    <a:pt x="1270564" y="784012"/>
                  </a:lnTo>
                  <a:lnTo>
                    <a:pt x="1279093" y="738061"/>
                  </a:lnTo>
                  <a:lnTo>
                    <a:pt x="1284301" y="691028"/>
                  </a:lnTo>
                  <a:lnTo>
                    <a:pt x="1286065" y="643038"/>
                  </a:lnTo>
                  <a:lnTo>
                    <a:pt x="1284301" y="595047"/>
                  </a:lnTo>
                  <a:lnTo>
                    <a:pt x="1279093" y="548014"/>
                  </a:lnTo>
                  <a:lnTo>
                    <a:pt x="1270564" y="502063"/>
                  </a:lnTo>
                  <a:lnTo>
                    <a:pt x="1258840" y="457319"/>
                  </a:lnTo>
                  <a:lnTo>
                    <a:pt x="1244043" y="413906"/>
                  </a:lnTo>
                  <a:lnTo>
                    <a:pt x="1226300" y="371949"/>
                  </a:lnTo>
                  <a:lnTo>
                    <a:pt x="1205733" y="331570"/>
                  </a:lnTo>
                  <a:lnTo>
                    <a:pt x="1182468" y="292896"/>
                  </a:lnTo>
                  <a:lnTo>
                    <a:pt x="1156628" y="256050"/>
                  </a:lnTo>
                  <a:lnTo>
                    <a:pt x="1128339" y="221157"/>
                  </a:lnTo>
                  <a:lnTo>
                    <a:pt x="1097724" y="188341"/>
                  </a:lnTo>
                  <a:lnTo>
                    <a:pt x="1064908" y="157726"/>
                  </a:lnTo>
                  <a:lnTo>
                    <a:pt x="1030014" y="129436"/>
                  </a:lnTo>
                  <a:lnTo>
                    <a:pt x="993168" y="103597"/>
                  </a:lnTo>
                  <a:lnTo>
                    <a:pt x="954494" y="80331"/>
                  </a:lnTo>
                  <a:lnTo>
                    <a:pt x="914116" y="59765"/>
                  </a:lnTo>
                  <a:lnTo>
                    <a:pt x="872158" y="42021"/>
                  </a:lnTo>
                  <a:lnTo>
                    <a:pt x="828745" y="27225"/>
                  </a:lnTo>
                  <a:lnTo>
                    <a:pt x="784001" y="15500"/>
                  </a:lnTo>
                  <a:lnTo>
                    <a:pt x="738051" y="6972"/>
                  </a:lnTo>
                  <a:lnTo>
                    <a:pt x="691018" y="1763"/>
                  </a:lnTo>
                  <a:lnTo>
                    <a:pt x="643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071581" y="3693369"/>
            <a:ext cx="741680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4950" spc="-310" b="1">
                <a:solidFill>
                  <a:srgbClr val="205781"/>
                </a:solidFill>
                <a:latin typeface="Tahoma"/>
                <a:cs typeface="Tahoma"/>
              </a:rPr>
              <a:t>01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462716" y="3310369"/>
            <a:ext cx="4096385" cy="1484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R="5080">
              <a:lnSpc>
                <a:spcPct val="113999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Tahoma"/>
                <a:cs typeface="Tahoma"/>
              </a:rPr>
              <a:t>Lorem</a:t>
            </a:r>
            <a:r>
              <a:rPr dirty="0" sz="2800" spc="6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ahoma"/>
                <a:cs typeface="Tahoma"/>
              </a:rPr>
              <a:t>ipsum</a:t>
            </a:r>
            <a:r>
              <a:rPr dirty="0" sz="2800" spc="6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ahoma"/>
                <a:cs typeface="Tahoma"/>
              </a:rPr>
              <a:t>dolor</a:t>
            </a:r>
            <a:r>
              <a:rPr dirty="0" sz="2800" spc="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20" b="1">
                <a:solidFill>
                  <a:srgbClr val="FFFFFF"/>
                </a:solidFill>
                <a:latin typeface="Tahoma"/>
                <a:cs typeface="Tahoma"/>
              </a:rPr>
              <a:t>sit </a:t>
            </a:r>
            <a:r>
              <a:rPr dirty="0" sz="2800" spc="-295" b="1">
                <a:solidFill>
                  <a:srgbClr val="FFFFFF"/>
                </a:solidFill>
                <a:latin typeface="Tahoma"/>
                <a:cs typeface="Tahoma"/>
              </a:rPr>
              <a:t>amet</a:t>
            </a:r>
            <a:r>
              <a:rPr dirty="0" sz="2800" spc="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204" b="1">
                <a:solidFill>
                  <a:srgbClr val="FFFFFF"/>
                </a:solidFill>
                <a:latin typeface="Tahoma"/>
                <a:cs typeface="Tahoma"/>
              </a:rPr>
              <a:t>adipiscing</a:t>
            </a:r>
            <a:r>
              <a:rPr dirty="0" sz="280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265" b="1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dirty="0" sz="2800" spc="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85" b="1">
                <a:solidFill>
                  <a:srgbClr val="FFFFFF"/>
                </a:solidFill>
                <a:latin typeface="Tahoma"/>
                <a:cs typeface="Tahoma"/>
              </a:rPr>
              <a:t>elit</a:t>
            </a:r>
            <a:r>
              <a:rPr dirty="0" sz="2800" spc="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75" b="1">
                <a:solidFill>
                  <a:srgbClr val="FFFFFF"/>
                </a:solidFill>
                <a:latin typeface="Tahoma"/>
                <a:cs typeface="Tahoma"/>
              </a:rPr>
              <a:t>sed </a:t>
            </a:r>
            <a:r>
              <a:rPr dirty="0" sz="2800" spc="-225" b="1">
                <a:solidFill>
                  <a:srgbClr val="FFFFFF"/>
                </a:solidFill>
                <a:latin typeface="Tahoma"/>
                <a:cs typeface="Tahoma"/>
              </a:rPr>
              <a:t>diam</a:t>
            </a:r>
            <a:r>
              <a:rPr dirty="0" sz="2800" spc="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40" b="1">
                <a:solidFill>
                  <a:srgbClr val="FFFFFF"/>
                </a:solidFill>
                <a:latin typeface="Tahoma"/>
                <a:cs typeface="Tahoma"/>
              </a:rPr>
              <a:t>non</a:t>
            </a:r>
            <a:r>
              <a:rPr dirty="0" sz="28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95" b="1">
                <a:solidFill>
                  <a:srgbClr val="FFFFFF"/>
                </a:solidFill>
                <a:latin typeface="Tahoma"/>
                <a:cs typeface="Tahoma"/>
              </a:rPr>
              <a:t>ismod</a:t>
            </a:r>
            <a:r>
              <a:rPr dirty="0" sz="28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60" b="1">
                <a:solidFill>
                  <a:srgbClr val="FFFFFF"/>
                </a:solidFill>
                <a:latin typeface="Tahoma"/>
                <a:cs typeface="Tahoma"/>
              </a:rPr>
              <a:t>tincidunt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0" y="10261467"/>
            <a:ext cx="10206990" cy="1047115"/>
          </a:xfrm>
          <a:custGeom>
            <a:avLst/>
            <a:gdLst/>
            <a:ahLst/>
            <a:cxnLst/>
            <a:rect l="l" t="t" r="r" b="b"/>
            <a:pathLst>
              <a:path w="10206990" h="1047115">
                <a:moveTo>
                  <a:pt x="10206652" y="0"/>
                </a:moveTo>
                <a:lnTo>
                  <a:pt x="0" y="0"/>
                </a:lnTo>
                <a:lnTo>
                  <a:pt x="0" y="1047088"/>
                </a:lnTo>
                <a:lnTo>
                  <a:pt x="10206652" y="1047088"/>
                </a:lnTo>
                <a:lnTo>
                  <a:pt x="10206652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9057011" y="0"/>
            <a:ext cx="1047115" cy="2345055"/>
          </a:xfrm>
          <a:custGeom>
            <a:avLst/>
            <a:gdLst/>
            <a:ahLst/>
            <a:cxnLst/>
            <a:rect l="l" t="t" r="r" b="b"/>
            <a:pathLst>
              <a:path w="1047115" h="2345055">
                <a:moveTo>
                  <a:pt x="1047088" y="0"/>
                </a:moveTo>
                <a:lnTo>
                  <a:pt x="0" y="0"/>
                </a:lnTo>
                <a:lnTo>
                  <a:pt x="0" y="2344860"/>
                </a:lnTo>
                <a:lnTo>
                  <a:pt x="1047088" y="2344860"/>
                </a:lnTo>
                <a:lnTo>
                  <a:pt x="1047088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9253105" y="827772"/>
            <a:ext cx="655320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420">
                <a:solidFill>
                  <a:srgbClr val="FFFFFF"/>
                </a:solidFill>
                <a:latin typeface="Tahoma"/>
                <a:cs typeface="Tahoma"/>
              </a:rPr>
              <a:t>04</a:t>
            </a:r>
            <a:endParaRPr sz="3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8043" y="2916665"/>
            <a:ext cx="3857725" cy="385773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3769" y="2916665"/>
            <a:ext cx="3857735" cy="385773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69484" y="2916665"/>
            <a:ext cx="3857735" cy="385773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345334" y="7423684"/>
            <a:ext cx="3793490" cy="2153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dirty="0" sz="3300" spc="-100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3300" spc="-14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3300" spc="-20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endParaRPr sz="3300">
              <a:latin typeface="Tahoma"/>
              <a:cs typeface="Tahoma"/>
            </a:endParaRPr>
          </a:p>
          <a:p>
            <a:pPr marL="12700" marR="5080">
              <a:lnSpc>
                <a:spcPct val="145400"/>
              </a:lnSpc>
              <a:spcBef>
                <a:spcPts val="1810"/>
              </a:spcBef>
            </a:pP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14" b="1">
                <a:solidFill>
                  <a:srgbClr val="0B0F29"/>
                </a:solidFill>
                <a:latin typeface="Tahoma"/>
                <a:cs typeface="Tahoma"/>
              </a:rPr>
              <a:t>dolor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sit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70" b="1">
                <a:solidFill>
                  <a:srgbClr val="0B0F29"/>
                </a:solidFill>
                <a:latin typeface="Tahoma"/>
                <a:cs typeface="Tahoma"/>
              </a:rPr>
              <a:t>amet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05" b="1">
                <a:solidFill>
                  <a:srgbClr val="0B0F29"/>
                </a:solidFill>
                <a:latin typeface="Tahoma"/>
                <a:cs typeface="Tahoma"/>
              </a:rPr>
              <a:t>adi- </a:t>
            </a:r>
            <a:r>
              <a:rPr dirty="0" sz="2100" spc="-140" b="1">
                <a:solidFill>
                  <a:srgbClr val="0B0F29"/>
                </a:solidFill>
                <a:latin typeface="Tahoma"/>
                <a:cs typeface="Tahoma"/>
              </a:rPr>
              <a:t>piscing</a:t>
            </a:r>
            <a:r>
              <a:rPr dirty="0" sz="2100" spc="-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et</a:t>
            </a:r>
            <a:r>
              <a:rPr dirty="0" sz="2100" spc="-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elit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5" b="1">
                <a:solidFill>
                  <a:srgbClr val="0B0F29"/>
                </a:solidFill>
                <a:latin typeface="Tahoma"/>
                <a:cs typeface="Tahoma"/>
              </a:rPr>
              <a:t>sed</a:t>
            </a:r>
            <a:r>
              <a:rPr dirty="0" sz="2100" spc="-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80" b="1">
                <a:solidFill>
                  <a:srgbClr val="0B0F29"/>
                </a:solidFill>
                <a:latin typeface="Tahoma"/>
                <a:cs typeface="Tahoma"/>
              </a:rPr>
              <a:t>diam</a:t>
            </a:r>
            <a:r>
              <a:rPr dirty="0" sz="2100" spc="-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5" b="1">
                <a:solidFill>
                  <a:srgbClr val="0B0F29"/>
                </a:solidFill>
                <a:latin typeface="Tahoma"/>
                <a:cs typeface="Tahoma"/>
              </a:rPr>
              <a:t>non </a:t>
            </a:r>
            <a:r>
              <a:rPr dirty="0" sz="2100" spc="-150" b="1">
                <a:solidFill>
                  <a:srgbClr val="0B0F29"/>
                </a:solidFill>
                <a:latin typeface="Tahoma"/>
                <a:cs typeface="Tahoma"/>
              </a:rPr>
              <a:t>ismod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tincidunt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0" b="1">
                <a:solidFill>
                  <a:srgbClr val="0B0F29"/>
                </a:solidFill>
                <a:latin typeface="Tahoma"/>
                <a:cs typeface="Tahoma"/>
              </a:rPr>
              <a:t>laorts.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01060" y="7423684"/>
            <a:ext cx="3793490" cy="2153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dirty="0" sz="3300" spc="-100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3300" spc="-14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3300" spc="-20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endParaRPr sz="3300">
              <a:latin typeface="Tahoma"/>
              <a:cs typeface="Tahoma"/>
            </a:endParaRPr>
          </a:p>
          <a:p>
            <a:pPr marL="12700" marR="5080">
              <a:lnSpc>
                <a:spcPct val="145400"/>
              </a:lnSpc>
              <a:spcBef>
                <a:spcPts val="1810"/>
              </a:spcBef>
            </a:pP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14" b="1">
                <a:solidFill>
                  <a:srgbClr val="0B0F29"/>
                </a:solidFill>
                <a:latin typeface="Tahoma"/>
                <a:cs typeface="Tahoma"/>
              </a:rPr>
              <a:t>dolor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sit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70" b="1">
                <a:solidFill>
                  <a:srgbClr val="0B0F29"/>
                </a:solidFill>
                <a:latin typeface="Tahoma"/>
                <a:cs typeface="Tahoma"/>
              </a:rPr>
              <a:t>amet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05" b="1">
                <a:solidFill>
                  <a:srgbClr val="0B0F29"/>
                </a:solidFill>
                <a:latin typeface="Tahoma"/>
                <a:cs typeface="Tahoma"/>
              </a:rPr>
              <a:t>adi- </a:t>
            </a:r>
            <a:r>
              <a:rPr dirty="0" sz="2100" spc="-140" b="1">
                <a:solidFill>
                  <a:srgbClr val="0B0F29"/>
                </a:solidFill>
                <a:latin typeface="Tahoma"/>
                <a:cs typeface="Tahoma"/>
              </a:rPr>
              <a:t>piscing</a:t>
            </a:r>
            <a:r>
              <a:rPr dirty="0" sz="2100" spc="-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et</a:t>
            </a:r>
            <a:r>
              <a:rPr dirty="0" sz="2100" spc="-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elit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5" b="1">
                <a:solidFill>
                  <a:srgbClr val="0B0F29"/>
                </a:solidFill>
                <a:latin typeface="Tahoma"/>
                <a:cs typeface="Tahoma"/>
              </a:rPr>
              <a:t>sed</a:t>
            </a:r>
            <a:r>
              <a:rPr dirty="0" sz="2100" spc="-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80" b="1">
                <a:solidFill>
                  <a:srgbClr val="0B0F29"/>
                </a:solidFill>
                <a:latin typeface="Tahoma"/>
                <a:cs typeface="Tahoma"/>
              </a:rPr>
              <a:t>diam</a:t>
            </a:r>
            <a:r>
              <a:rPr dirty="0" sz="2100" spc="-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5" b="1">
                <a:solidFill>
                  <a:srgbClr val="0B0F29"/>
                </a:solidFill>
                <a:latin typeface="Tahoma"/>
                <a:cs typeface="Tahoma"/>
              </a:rPr>
              <a:t>non </a:t>
            </a:r>
            <a:r>
              <a:rPr dirty="0" sz="2100" spc="-150" b="1">
                <a:solidFill>
                  <a:srgbClr val="0B0F29"/>
                </a:solidFill>
                <a:latin typeface="Tahoma"/>
                <a:cs typeface="Tahoma"/>
              </a:rPr>
              <a:t>ismod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tincidunt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0" b="1">
                <a:solidFill>
                  <a:srgbClr val="0B0F29"/>
                </a:solidFill>
                <a:latin typeface="Tahoma"/>
                <a:cs typeface="Tahoma"/>
              </a:rPr>
              <a:t>laorts.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456791" y="7423684"/>
            <a:ext cx="3793490" cy="2153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dirty="0" sz="3300" spc="-100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3300" spc="-14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3300" spc="-20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endParaRPr sz="3300">
              <a:latin typeface="Tahoma"/>
              <a:cs typeface="Tahoma"/>
            </a:endParaRPr>
          </a:p>
          <a:p>
            <a:pPr marL="12700" marR="5080">
              <a:lnSpc>
                <a:spcPct val="145400"/>
              </a:lnSpc>
              <a:spcBef>
                <a:spcPts val="1810"/>
              </a:spcBef>
            </a:pP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Lorem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65" b="1">
                <a:solidFill>
                  <a:srgbClr val="0B0F29"/>
                </a:solidFill>
                <a:latin typeface="Tahoma"/>
                <a:cs typeface="Tahoma"/>
              </a:rPr>
              <a:t>ipsum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14" b="1">
                <a:solidFill>
                  <a:srgbClr val="0B0F29"/>
                </a:solidFill>
                <a:latin typeface="Tahoma"/>
                <a:cs typeface="Tahoma"/>
              </a:rPr>
              <a:t>dolor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sit</a:t>
            </a:r>
            <a:r>
              <a:rPr dirty="0" sz="2100" spc="-7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70" b="1">
                <a:solidFill>
                  <a:srgbClr val="0B0F29"/>
                </a:solidFill>
                <a:latin typeface="Tahoma"/>
                <a:cs typeface="Tahoma"/>
              </a:rPr>
              <a:t>amet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05" b="1">
                <a:solidFill>
                  <a:srgbClr val="0B0F29"/>
                </a:solidFill>
                <a:latin typeface="Tahoma"/>
                <a:cs typeface="Tahoma"/>
              </a:rPr>
              <a:t>adi- </a:t>
            </a:r>
            <a:r>
              <a:rPr dirty="0" sz="2100" spc="-140" b="1">
                <a:solidFill>
                  <a:srgbClr val="0B0F29"/>
                </a:solidFill>
                <a:latin typeface="Tahoma"/>
                <a:cs typeface="Tahoma"/>
              </a:rPr>
              <a:t>piscing</a:t>
            </a:r>
            <a:r>
              <a:rPr dirty="0" sz="2100" spc="-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et</a:t>
            </a:r>
            <a:r>
              <a:rPr dirty="0" sz="2100" spc="-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elit</a:t>
            </a:r>
            <a:r>
              <a:rPr dirty="0" sz="2100" spc="-80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45" b="1">
                <a:solidFill>
                  <a:srgbClr val="0B0F29"/>
                </a:solidFill>
                <a:latin typeface="Tahoma"/>
                <a:cs typeface="Tahoma"/>
              </a:rPr>
              <a:t>sed</a:t>
            </a:r>
            <a:r>
              <a:rPr dirty="0" sz="2100" spc="-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80" b="1">
                <a:solidFill>
                  <a:srgbClr val="0B0F29"/>
                </a:solidFill>
                <a:latin typeface="Tahoma"/>
                <a:cs typeface="Tahoma"/>
              </a:rPr>
              <a:t>diam</a:t>
            </a:r>
            <a:r>
              <a:rPr dirty="0" sz="2100" spc="-8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25" b="1">
                <a:solidFill>
                  <a:srgbClr val="0B0F29"/>
                </a:solidFill>
                <a:latin typeface="Tahoma"/>
                <a:cs typeface="Tahoma"/>
              </a:rPr>
              <a:t>non </a:t>
            </a:r>
            <a:r>
              <a:rPr dirty="0" sz="2100" spc="-150" b="1">
                <a:solidFill>
                  <a:srgbClr val="0B0F29"/>
                </a:solidFill>
                <a:latin typeface="Tahoma"/>
                <a:cs typeface="Tahoma"/>
              </a:rPr>
              <a:t>ismod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20" b="1">
                <a:solidFill>
                  <a:srgbClr val="0B0F29"/>
                </a:solidFill>
                <a:latin typeface="Tahoma"/>
                <a:cs typeface="Tahoma"/>
              </a:rPr>
              <a:t>tincidunt</a:t>
            </a:r>
            <a:r>
              <a:rPr dirty="0" sz="2100" spc="-75" b="1">
                <a:solidFill>
                  <a:srgbClr val="0B0F29"/>
                </a:solidFill>
                <a:latin typeface="Tahoma"/>
                <a:cs typeface="Tahoma"/>
              </a:rPr>
              <a:t> </a:t>
            </a:r>
            <a:r>
              <a:rPr dirty="0" sz="2100" spc="-10" b="1">
                <a:solidFill>
                  <a:srgbClr val="0B0F29"/>
                </a:solidFill>
                <a:latin typeface="Tahoma"/>
                <a:cs typeface="Tahoma"/>
              </a:rPr>
              <a:t>laorts.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71042" y="1099606"/>
            <a:ext cx="886396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445" b="1">
                <a:solidFill>
                  <a:srgbClr val="205781"/>
                </a:solidFill>
                <a:latin typeface="Tahoma"/>
                <a:cs typeface="Tahoma"/>
              </a:rPr>
              <a:t>Lorem</a:t>
            </a:r>
            <a:r>
              <a:rPr dirty="0" sz="5750" spc="-285" b="1">
                <a:solidFill>
                  <a:srgbClr val="205781"/>
                </a:solidFill>
                <a:latin typeface="Tahoma"/>
                <a:cs typeface="Tahoma"/>
              </a:rPr>
              <a:t> </a:t>
            </a:r>
            <a:r>
              <a:rPr dirty="0" sz="5750" spc="-459" b="1">
                <a:solidFill>
                  <a:srgbClr val="205781"/>
                </a:solidFill>
                <a:latin typeface="Tahoma"/>
                <a:cs typeface="Tahoma"/>
              </a:rPr>
              <a:t>ipsum</a:t>
            </a:r>
            <a:r>
              <a:rPr dirty="0" sz="5750" spc="-275" b="1">
                <a:solidFill>
                  <a:srgbClr val="205781"/>
                </a:solidFill>
                <a:latin typeface="Tahoma"/>
                <a:cs typeface="Tahoma"/>
              </a:rPr>
              <a:t> </a:t>
            </a:r>
            <a:r>
              <a:rPr dirty="0" sz="5750" spc="-300" b="1">
                <a:solidFill>
                  <a:srgbClr val="205781"/>
                </a:solidFill>
                <a:latin typeface="Tahoma"/>
                <a:cs typeface="Tahoma"/>
              </a:rPr>
              <a:t>dolor</a:t>
            </a:r>
            <a:r>
              <a:rPr dirty="0" sz="5750" spc="-395" b="1">
                <a:solidFill>
                  <a:srgbClr val="205781"/>
                </a:solidFill>
                <a:latin typeface="Tahoma"/>
                <a:cs typeface="Tahoma"/>
              </a:rPr>
              <a:t> </a:t>
            </a:r>
            <a:r>
              <a:rPr dirty="0" sz="5750" spc="-335" b="1">
                <a:solidFill>
                  <a:srgbClr val="205781"/>
                </a:solidFill>
                <a:latin typeface="Tahoma"/>
                <a:cs typeface="Tahoma"/>
              </a:rPr>
              <a:t>sit</a:t>
            </a:r>
            <a:r>
              <a:rPr dirty="0" sz="5750" spc="-270" b="1">
                <a:solidFill>
                  <a:srgbClr val="205781"/>
                </a:solidFill>
                <a:latin typeface="Tahoma"/>
                <a:cs typeface="Tahoma"/>
              </a:rPr>
              <a:t> </a:t>
            </a:r>
            <a:r>
              <a:rPr dirty="0" sz="5750" spc="-495" b="1">
                <a:solidFill>
                  <a:srgbClr val="205781"/>
                </a:solidFill>
                <a:latin typeface="Tahoma"/>
                <a:cs typeface="Tahoma"/>
              </a:rPr>
              <a:t>amet</a:t>
            </a:r>
            <a:endParaRPr sz="5750">
              <a:latin typeface="Tahoma"/>
              <a:cs typeface="Tahom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0" y="10261467"/>
            <a:ext cx="10206990" cy="1047115"/>
          </a:xfrm>
          <a:custGeom>
            <a:avLst/>
            <a:gdLst/>
            <a:ahLst/>
            <a:cxnLst/>
            <a:rect l="l" t="t" r="r" b="b"/>
            <a:pathLst>
              <a:path w="10206990" h="1047115">
                <a:moveTo>
                  <a:pt x="10206652" y="0"/>
                </a:moveTo>
                <a:lnTo>
                  <a:pt x="0" y="0"/>
                </a:lnTo>
                <a:lnTo>
                  <a:pt x="0" y="1047088"/>
                </a:lnTo>
                <a:lnTo>
                  <a:pt x="10206652" y="1047088"/>
                </a:lnTo>
                <a:lnTo>
                  <a:pt x="10206652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9057011" y="0"/>
            <a:ext cx="1047115" cy="2345055"/>
          </a:xfrm>
          <a:custGeom>
            <a:avLst/>
            <a:gdLst/>
            <a:ahLst/>
            <a:cxnLst/>
            <a:rect l="l" t="t" r="r" b="b"/>
            <a:pathLst>
              <a:path w="1047115" h="2345055">
                <a:moveTo>
                  <a:pt x="1047088" y="0"/>
                </a:moveTo>
                <a:lnTo>
                  <a:pt x="0" y="0"/>
                </a:lnTo>
                <a:lnTo>
                  <a:pt x="0" y="2344871"/>
                </a:lnTo>
                <a:lnTo>
                  <a:pt x="1047088" y="2344871"/>
                </a:lnTo>
                <a:lnTo>
                  <a:pt x="1047088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315"/>
              <a:t>06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35189" y="2290663"/>
            <a:ext cx="6763384" cy="6763384"/>
          </a:xfrm>
          <a:prstGeom prst="rect">
            <a:avLst/>
          </a:prstGeom>
          <a:solidFill>
            <a:srgbClr val="022F40"/>
          </a:solidFill>
        </p:spPr>
        <p:txBody>
          <a:bodyPr wrap="square" lIns="0" tIns="1905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sz="4950">
              <a:latin typeface="Times New Roman"/>
              <a:cs typeface="Times New Roman"/>
            </a:endParaRPr>
          </a:p>
          <a:p>
            <a:pPr algn="ctr" marR="58419">
              <a:lnSpc>
                <a:spcPct val="100000"/>
              </a:lnSpc>
            </a:pPr>
            <a:r>
              <a:rPr dirty="0" sz="4950" spc="-150" b="1">
                <a:solidFill>
                  <a:srgbClr val="FFFFFF"/>
                </a:solidFill>
                <a:latin typeface="Tahoma"/>
                <a:cs typeface="Tahoma"/>
              </a:rPr>
              <a:t>LOREM</a:t>
            </a:r>
            <a:r>
              <a:rPr dirty="0" sz="4950" spc="-20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950" spc="-280" b="1">
                <a:solidFill>
                  <a:srgbClr val="FFFFFF"/>
                </a:solidFill>
                <a:latin typeface="Tahoma"/>
                <a:cs typeface="Tahoma"/>
              </a:rPr>
              <a:t>IPSUM</a:t>
            </a:r>
            <a:endParaRPr sz="4950">
              <a:latin typeface="Tahoma"/>
              <a:cs typeface="Tahoma"/>
            </a:endParaRPr>
          </a:p>
          <a:p>
            <a:pPr algn="ctr" marL="694690" marR="688340">
              <a:lnSpc>
                <a:spcPct val="185000"/>
              </a:lnSpc>
              <a:spcBef>
                <a:spcPts val="2600"/>
              </a:spcBef>
            </a:pPr>
            <a:r>
              <a:rPr dirty="0" sz="1650" spc="-130" b="1">
                <a:solidFill>
                  <a:srgbClr val="FFFFFF"/>
                </a:solidFill>
                <a:latin typeface="Tahoma"/>
                <a:cs typeface="Tahoma"/>
              </a:rPr>
              <a:t>Lorem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35" b="1">
                <a:solidFill>
                  <a:srgbClr val="FFFFFF"/>
                </a:solidFill>
                <a:latin typeface="Tahoma"/>
                <a:cs typeface="Tahoma"/>
              </a:rPr>
              <a:t>ipsum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dolor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sit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amet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0" b="1">
                <a:solidFill>
                  <a:srgbClr val="FFFFFF"/>
                </a:solidFill>
                <a:latin typeface="Tahoma"/>
                <a:cs typeface="Tahoma"/>
              </a:rPr>
              <a:t>adipiscing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elit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sed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diam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30" b="1">
                <a:solidFill>
                  <a:srgbClr val="FFFFFF"/>
                </a:solidFill>
                <a:latin typeface="Tahoma"/>
                <a:cs typeface="Tahoma"/>
              </a:rPr>
              <a:t>non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ismod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tincidunt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10" b="1">
                <a:solidFill>
                  <a:srgbClr val="FFFFFF"/>
                </a:solidFill>
                <a:latin typeface="Tahoma"/>
                <a:cs typeface="Tahoma"/>
              </a:rPr>
              <a:t>laorts.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30" b="1">
                <a:solidFill>
                  <a:srgbClr val="FFFFFF"/>
                </a:solidFill>
                <a:latin typeface="Tahoma"/>
                <a:cs typeface="Tahoma"/>
              </a:rPr>
              <a:t>Lorem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35" b="1">
                <a:solidFill>
                  <a:srgbClr val="FFFFFF"/>
                </a:solidFill>
                <a:latin typeface="Tahoma"/>
                <a:cs typeface="Tahoma"/>
              </a:rPr>
              <a:t>ipsum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dolor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sit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amet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25" b="1">
                <a:solidFill>
                  <a:srgbClr val="FFFFFF"/>
                </a:solidFill>
                <a:latin typeface="Tahoma"/>
                <a:cs typeface="Tahoma"/>
              </a:rPr>
              <a:t>adipis- </a:t>
            </a:r>
            <a:r>
              <a:rPr dirty="0" sz="1650" spc="-120" b="1">
                <a:solidFill>
                  <a:srgbClr val="FFFFFF"/>
                </a:solidFill>
                <a:latin typeface="Tahoma"/>
                <a:cs typeface="Tahoma"/>
              </a:rPr>
              <a:t>cing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elit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sed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diam</a:t>
            </a:r>
            <a:r>
              <a:rPr dirty="0" sz="165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10" b="1">
                <a:solidFill>
                  <a:srgbClr val="FFFFFF"/>
                </a:solidFill>
                <a:latin typeface="Tahoma"/>
                <a:cs typeface="Tahoma"/>
              </a:rPr>
              <a:t>non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ismod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tintcidunt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Tahoma"/>
                <a:cs typeface="Tahoma"/>
              </a:rPr>
              <a:t>laorts.</a:t>
            </a:r>
            <a:endParaRPr sz="1650">
              <a:latin typeface="Tahoma"/>
              <a:cs typeface="Tahoma"/>
            </a:endParaRPr>
          </a:p>
          <a:p>
            <a:pPr algn="ctr" marL="694690" marR="688340">
              <a:lnSpc>
                <a:spcPct val="185000"/>
              </a:lnSpc>
            </a:pPr>
            <a:r>
              <a:rPr dirty="0" sz="1650" spc="-130" b="1">
                <a:solidFill>
                  <a:srgbClr val="FFFFFF"/>
                </a:solidFill>
                <a:latin typeface="Tahoma"/>
                <a:cs typeface="Tahoma"/>
              </a:rPr>
              <a:t>Lorem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35" b="1">
                <a:solidFill>
                  <a:srgbClr val="FFFFFF"/>
                </a:solidFill>
                <a:latin typeface="Tahoma"/>
                <a:cs typeface="Tahoma"/>
              </a:rPr>
              <a:t>ipsum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dolor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sit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amet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0" b="1">
                <a:solidFill>
                  <a:srgbClr val="FFFFFF"/>
                </a:solidFill>
                <a:latin typeface="Tahoma"/>
                <a:cs typeface="Tahoma"/>
              </a:rPr>
              <a:t>adipiscing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elit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sed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diam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30" b="1">
                <a:solidFill>
                  <a:srgbClr val="FFFFFF"/>
                </a:solidFill>
                <a:latin typeface="Tahoma"/>
                <a:cs typeface="Tahoma"/>
              </a:rPr>
              <a:t>non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ismod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tincidunt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10" b="1">
                <a:solidFill>
                  <a:srgbClr val="FFFFFF"/>
                </a:solidFill>
                <a:latin typeface="Tahoma"/>
                <a:cs typeface="Tahoma"/>
              </a:rPr>
              <a:t>laorts.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30" b="1">
                <a:solidFill>
                  <a:srgbClr val="FFFFFF"/>
                </a:solidFill>
                <a:latin typeface="Tahoma"/>
                <a:cs typeface="Tahoma"/>
              </a:rPr>
              <a:t>Lorem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35" b="1">
                <a:solidFill>
                  <a:srgbClr val="FFFFFF"/>
                </a:solidFill>
                <a:latin typeface="Tahoma"/>
                <a:cs typeface="Tahoma"/>
              </a:rPr>
              <a:t>ipsum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dolor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sit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amet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25" b="1">
                <a:solidFill>
                  <a:srgbClr val="FFFFFF"/>
                </a:solidFill>
                <a:latin typeface="Tahoma"/>
                <a:cs typeface="Tahoma"/>
              </a:rPr>
              <a:t>adipis- </a:t>
            </a:r>
            <a:r>
              <a:rPr dirty="0" sz="1650" spc="-120" b="1">
                <a:solidFill>
                  <a:srgbClr val="FFFFFF"/>
                </a:solidFill>
                <a:latin typeface="Tahoma"/>
                <a:cs typeface="Tahoma"/>
              </a:rPr>
              <a:t>cing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elit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sed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diam</a:t>
            </a:r>
            <a:r>
              <a:rPr dirty="0" sz="165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10" b="1">
                <a:solidFill>
                  <a:srgbClr val="FFFFFF"/>
                </a:solidFill>
                <a:latin typeface="Tahoma"/>
                <a:cs typeface="Tahoma"/>
              </a:rPr>
              <a:t>non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ismod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tintcidunt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Tahoma"/>
                <a:cs typeface="Tahoma"/>
              </a:rPr>
              <a:t>laorts.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839219" y="2290663"/>
            <a:ext cx="6763384" cy="6763384"/>
          </a:xfrm>
          <a:prstGeom prst="rect">
            <a:avLst/>
          </a:prstGeom>
          <a:solidFill>
            <a:srgbClr val="022F40"/>
          </a:solidFill>
        </p:spPr>
        <p:txBody>
          <a:bodyPr wrap="square" lIns="0" tIns="1905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sz="4950">
              <a:latin typeface="Times New Roman"/>
              <a:cs typeface="Times New Roman"/>
            </a:endParaRPr>
          </a:p>
          <a:p>
            <a:pPr algn="ctr" marR="58419">
              <a:lnSpc>
                <a:spcPct val="100000"/>
              </a:lnSpc>
            </a:pPr>
            <a:r>
              <a:rPr dirty="0" sz="4950" spc="-150" b="1">
                <a:solidFill>
                  <a:srgbClr val="FFFFFF"/>
                </a:solidFill>
                <a:latin typeface="Tahoma"/>
                <a:cs typeface="Tahoma"/>
              </a:rPr>
              <a:t>LOREM</a:t>
            </a:r>
            <a:r>
              <a:rPr dirty="0" sz="4950" spc="-20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950" spc="-280" b="1">
                <a:solidFill>
                  <a:srgbClr val="FFFFFF"/>
                </a:solidFill>
                <a:latin typeface="Tahoma"/>
                <a:cs typeface="Tahoma"/>
              </a:rPr>
              <a:t>IPSUM</a:t>
            </a:r>
            <a:endParaRPr sz="4950">
              <a:latin typeface="Tahoma"/>
              <a:cs typeface="Tahoma"/>
            </a:endParaRPr>
          </a:p>
          <a:p>
            <a:pPr algn="ctr" marL="694690" marR="688340">
              <a:lnSpc>
                <a:spcPct val="185000"/>
              </a:lnSpc>
              <a:spcBef>
                <a:spcPts val="2600"/>
              </a:spcBef>
            </a:pPr>
            <a:r>
              <a:rPr dirty="0" sz="1650" spc="-130" b="1">
                <a:solidFill>
                  <a:srgbClr val="FFFFFF"/>
                </a:solidFill>
                <a:latin typeface="Tahoma"/>
                <a:cs typeface="Tahoma"/>
              </a:rPr>
              <a:t>Lorem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35" b="1">
                <a:solidFill>
                  <a:srgbClr val="FFFFFF"/>
                </a:solidFill>
                <a:latin typeface="Tahoma"/>
                <a:cs typeface="Tahoma"/>
              </a:rPr>
              <a:t>ipsum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dolor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sit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amet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0" b="1">
                <a:solidFill>
                  <a:srgbClr val="FFFFFF"/>
                </a:solidFill>
                <a:latin typeface="Tahoma"/>
                <a:cs typeface="Tahoma"/>
              </a:rPr>
              <a:t>adipiscing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elit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sed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diam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30" b="1">
                <a:solidFill>
                  <a:srgbClr val="FFFFFF"/>
                </a:solidFill>
                <a:latin typeface="Tahoma"/>
                <a:cs typeface="Tahoma"/>
              </a:rPr>
              <a:t>non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ismod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tincidunt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10" b="1">
                <a:solidFill>
                  <a:srgbClr val="FFFFFF"/>
                </a:solidFill>
                <a:latin typeface="Tahoma"/>
                <a:cs typeface="Tahoma"/>
              </a:rPr>
              <a:t>laorts.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30" b="1">
                <a:solidFill>
                  <a:srgbClr val="FFFFFF"/>
                </a:solidFill>
                <a:latin typeface="Tahoma"/>
                <a:cs typeface="Tahoma"/>
              </a:rPr>
              <a:t>Lorem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35" b="1">
                <a:solidFill>
                  <a:srgbClr val="FFFFFF"/>
                </a:solidFill>
                <a:latin typeface="Tahoma"/>
                <a:cs typeface="Tahoma"/>
              </a:rPr>
              <a:t>ipsum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dolor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sit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amet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25" b="1">
                <a:solidFill>
                  <a:srgbClr val="FFFFFF"/>
                </a:solidFill>
                <a:latin typeface="Tahoma"/>
                <a:cs typeface="Tahoma"/>
              </a:rPr>
              <a:t>adipis- </a:t>
            </a:r>
            <a:r>
              <a:rPr dirty="0" sz="1650" spc="-120" b="1">
                <a:solidFill>
                  <a:srgbClr val="FFFFFF"/>
                </a:solidFill>
                <a:latin typeface="Tahoma"/>
                <a:cs typeface="Tahoma"/>
              </a:rPr>
              <a:t>cing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elit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sed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diam</a:t>
            </a:r>
            <a:r>
              <a:rPr dirty="0" sz="165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10" b="1">
                <a:solidFill>
                  <a:srgbClr val="FFFFFF"/>
                </a:solidFill>
                <a:latin typeface="Tahoma"/>
                <a:cs typeface="Tahoma"/>
              </a:rPr>
              <a:t>non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ismod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tintcidunt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Tahoma"/>
                <a:cs typeface="Tahoma"/>
              </a:rPr>
              <a:t>laorts.</a:t>
            </a:r>
            <a:endParaRPr sz="1650">
              <a:latin typeface="Tahoma"/>
              <a:cs typeface="Tahoma"/>
            </a:endParaRPr>
          </a:p>
          <a:p>
            <a:pPr algn="ctr" marL="694690" marR="688340">
              <a:lnSpc>
                <a:spcPct val="185000"/>
              </a:lnSpc>
            </a:pPr>
            <a:r>
              <a:rPr dirty="0" sz="1650" spc="-130" b="1">
                <a:solidFill>
                  <a:srgbClr val="FFFFFF"/>
                </a:solidFill>
                <a:latin typeface="Tahoma"/>
                <a:cs typeface="Tahoma"/>
              </a:rPr>
              <a:t>Lorem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35" b="1">
                <a:solidFill>
                  <a:srgbClr val="FFFFFF"/>
                </a:solidFill>
                <a:latin typeface="Tahoma"/>
                <a:cs typeface="Tahoma"/>
              </a:rPr>
              <a:t>ipsum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dolor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sit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amet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0" b="1">
                <a:solidFill>
                  <a:srgbClr val="FFFFFF"/>
                </a:solidFill>
                <a:latin typeface="Tahoma"/>
                <a:cs typeface="Tahoma"/>
              </a:rPr>
              <a:t>adipiscing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elit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sed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diam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30" b="1">
                <a:solidFill>
                  <a:srgbClr val="FFFFFF"/>
                </a:solidFill>
                <a:latin typeface="Tahoma"/>
                <a:cs typeface="Tahoma"/>
              </a:rPr>
              <a:t>non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ismod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tincidunt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10" b="1">
                <a:solidFill>
                  <a:srgbClr val="FFFFFF"/>
                </a:solidFill>
                <a:latin typeface="Tahoma"/>
                <a:cs typeface="Tahoma"/>
              </a:rPr>
              <a:t>laorts.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30" b="1">
                <a:solidFill>
                  <a:srgbClr val="FFFFFF"/>
                </a:solidFill>
                <a:latin typeface="Tahoma"/>
                <a:cs typeface="Tahoma"/>
              </a:rPr>
              <a:t>Lorem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35" b="1">
                <a:solidFill>
                  <a:srgbClr val="FFFFFF"/>
                </a:solidFill>
                <a:latin typeface="Tahoma"/>
                <a:cs typeface="Tahoma"/>
              </a:rPr>
              <a:t>ipsum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dolor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sit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amet</a:t>
            </a:r>
            <a:r>
              <a:rPr dirty="0" sz="16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25" b="1">
                <a:solidFill>
                  <a:srgbClr val="FFFFFF"/>
                </a:solidFill>
                <a:latin typeface="Tahoma"/>
                <a:cs typeface="Tahoma"/>
              </a:rPr>
              <a:t>adipis- </a:t>
            </a:r>
            <a:r>
              <a:rPr dirty="0" sz="1650" spc="-120" b="1">
                <a:solidFill>
                  <a:srgbClr val="FFFFFF"/>
                </a:solidFill>
                <a:latin typeface="Tahoma"/>
                <a:cs typeface="Tahoma"/>
              </a:rPr>
              <a:t>cing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0" b="1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elit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sed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45" b="1">
                <a:solidFill>
                  <a:srgbClr val="FFFFFF"/>
                </a:solidFill>
                <a:latin typeface="Tahoma"/>
                <a:cs typeface="Tahoma"/>
              </a:rPr>
              <a:t>diam</a:t>
            </a:r>
            <a:r>
              <a:rPr dirty="0" sz="165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10" b="1">
                <a:solidFill>
                  <a:srgbClr val="FFFFFF"/>
                </a:solidFill>
                <a:latin typeface="Tahoma"/>
                <a:cs typeface="Tahoma"/>
              </a:rPr>
              <a:t>non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25" b="1">
                <a:solidFill>
                  <a:srgbClr val="FFFFFF"/>
                </a:solidFill>
                <a:latin typeface="Tahoma"/>
                <a:cs typeface="Tahoma"/>
              </a:rPr>
              <a:t>ismod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5" b="1">
                <a:solidFill>
                  <a:srgbClr val="FFFFFF"/>
                </a:solidFill>
                <a:latin typeface="Tahoma"/>
                <a:cs typeface="Tahoma"/>
              </a:rPr>
              <a:t>tintcidunt</a:t>
            </a:r>
            <a:r>
              <a:rPr dirty="0" sz="165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Tahoma"/>
                <a:cs typeface="Tahoma"/>
              </a:rPr>
              <a:t>laorts.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10261467"/>
            <a:ext cx="10206990" cy="1047115"/>
          </a:xfrm>
          <a:custGeom>
            <a:avLst/>
            <a:gdLst/>
            <a:ahLst/>
            <a:cxnLst/>
            <a:rect l="l" t="t" r="r" b="b"/>
            <a:pathLst>
              <a:path w="10206990" h="1047115">
                <a:moveTo>
                  <a:pt x="10206652" y="0"/>
                </a:moveTo>
                <a:lnTo>
                  <a:pt x="0" y="0"/>
                </a:lnTo>
                <a:lnTo>
                  <a:pt x="0" y="1047088"/>
                </a:lnTo>
                <a:lnTo>
                  <a:pt x="10206652" y="1047088"/>
                </a:lnTo>
                <a:lnTo>
                  <a:pt x="10206652" y="0"/>
                </a:lnTo>
                <a:close/>
              </a:path>
            </a:pathLst>
          </a:custGeom>
          <a:solidFill>
            <a:srgbClr val="022F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9057011" y="0"/>
            <a:ext cx="1047115" cy="2345055"/>
          </a:xfrm>
          <a:custGeom>
            <a:avLst/>
            <a:gdLst/>
            <a:ahLst/>
            <a:cxnLst/>
            <a:rect l="l" t="t" r="r" b="b"/>
            <a:pathLst>
              <a:path w="1047115" h="2345055">
                <a:moveTo>
                  <a:pt x="1047088" y="0"/>
                </a:moveTo>
                <a:lnTo>
                  <a:pt x="0" y="0"/>
                </a:lnTo>
                <a:lnTo>
                  <a:pt x="0" y="2344871"/>
                </a:lnTo>
                <a:lnTo>
                  <a:pt x="1047088" y="2344871"/>
                </a:lnTo>
                <a:lnTo>
                  <a:pt x="1047088" y="0"/>
                </a:lnTo>
                <a:close/>
              </a:path>
            </a:pathLst>
          </a:custGeom>
          <a:solidFill>
            <a:srgbClr val="20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110"/>
              </a:spcBef>
            </a:pPr>
            <a:r>
              <a:rPr dirty="0" spc="235"/>
              <a:t>05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terms:created xsi:type="dcterms:W3CDTF">2026-03-12T12:02:53Z</dcterms:created>
  <dcterms:modified xsi:type="dcterms:W3CDTF">2026-03-12T12:02:53Z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2026-03-12T00:00:00Z</vt:filetime>
  </property>
  <property fmtid="{D5CDD505-2E9C-101B-9397-08002B2CF9AE}" pid="3" name="Creator">
    <vt:lpwstr>Adobe Illustrator 27.1 (Windows)</vt:lpwstr>
  </property>
  <property fmtid="{D5CDD505-2E9C-101B-9397-08002B2CF9AE}" pid="4" name="GTS_PDFXVersion">
    <vt:lpwstr>PDF/X-4</vt:lpwstr>
  </property>
  <property fmtid="{D5CDD505-2E9C-101B-9397-08002B2CF9AE}" pid="5" name="LastSaved">
    <vt:filetime>2026-03-12T00:00:00Z</vt:filetime>
  </property>
  <property fmtid="{D5CDD505-2E9C-101B-9397-08002B2CF9AE}" pid="6" name="Producer">
    <vt:lpwstr>Adobe PDF library 17.00</vt:lpwstr>
  </property>
</Properties>
</file>